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3.xml" ContentType="application/vnd.openxmlformats-officedocument.theme+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01" r:id="rId2"/>
    <p:sldMasterId id="2147483729" r:id="rId3"/>
    <p:sldMasterId id="2147483757" r:id="rId4"/>
  </p:sldMasterIdLst>
  <p:notesMasterIdLst>
    <p:notesMasterId r:id="rId10"/>
  </p:notesMasterIdLst>
  <p:handoutMasterIdLst>
    <p:handoutMasterId r:id="rId11"/>
  </p:handoutMasterIdLst>
  <p:sldIdLst>
    <p:sldId id="277" r:id="rId5"/>
    <p:sldId id="333" r:id="rId6"/>
    <p:sldId id="363" r:id="rId7"/>
    <p:sldId id="361" r:id="rId8"/>
    <p:sldId id="364" r:id="rId9"/>
  </p:sldIdLst>
  <p:sldSz cx="9144000" cy="6858000" type="screen4x3"/>
  <p:notesSz cx="6794500" cy="99314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56">
          <p15:clr>
            <a:srgbClr val="A4A3A4"/>
          </p15:clr>
        </p15:guide>
        <p15:guide id="2" orient="horz" pos="3908">
          <p15:clr>
            <a:srgbClr val="A4A3A4"/>
          </p15:clr>
        </p15:guide>
        <p15:guide id="3" orient="horz" pos="3566">
          <p15:clr>
            <a:srgbClr val="A4A3A4"/>
          </p15:clr>
        </p15:guide>
        <p15:guide id="4" orient="horz" pos="1341">
          <p15:clr>
            <a:srgbClr val="A4A3A4"/>
          </p15:clr>
        </p15:guide>
        <p15:guide id="5" orient="horz" pos="443">
          <p15:clr>
            <a:srgbClr val="A4A3A4"/>
          </p15:clr>
        </p15:guide>
        <p15:guide id="6" pos="511">
          <p15:clr>
            <a:srgbClr val="A4A3A4"/>
          </p15:clr>
        </p15:guide>
        <p15:guide id="7" pos="4889">
          <p15:clr>
            <a:srgbClr val="A4A3A4"/>
          </p15:clr>
        </p15:guide>
        <p15:guide id="8" pos="2143">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8B00"/>
    <a:srgbClr val="D3BF96"/>
    <a:srgbClr val="A5ACAF"/>
    <a:srgbClr val="FFFFFF"/>
    <a:srgbClr val="3DB7E4"/>
    <a:srgbClr val="3F9C35"/>
    <a:srgbClr val="E98300"/>
    <a:srgbClr val="857363"/>
    <a:srgbClr val="A2AAAD"/>
    <a:srgbClr val="DAD7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Format med tema 1 - dekorfärg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20" autoAdjust="0"/>
    <p:restoredTop sz="87086" autoAdjust="0"/>
  </p:normalViewPr>
  <p:slideViewPr>
    <p:cSldViewPr snapToGrid="0" showGuides="1">
      <p:cViewPr varScale="1">
        <p:scale>
          <a:sx n="69" d="100"/>
          <a:sy n="69" d="100"/>
        </p:scale>
        <p:origin x="1276" y="56"/>
      </p:cViewPr>
      <p:guideLst>
        <p:guide orient="horz" pos="1256"/>
        <p:guide orient="horz" pos="3908"/>
        <p:guide orient="horz" pos="3566"/>
        <p:guide orient="horz" pos="1341"/>
        <p:guide orient="horz" pos="443"/>
        <p:guide pos="511"/>
        <p:guide pos="4889"/>
        <p:guide pos="2143"/>
      </p:guideLst>
    </p:cSldViewPr>
  </p:slideViewPr>
  <p:outlineViewPr>
    <p:cViewPr>
      <p:scale>
        <a:sx n="33" d="100"/>
        <a:sy n="33" d="100"/>
      </p:scale>
      <p:origin x="42" y="0"/>
    </p:cViewPr>
  </p:outlineViewPr>
  <p:notesTextViewPr>
    <p:cViewPr>
      <p:scale>
        <a:sx n="1" d="1"/>
        <a:sy n="1" d="1"/>
      </p:scale>
      <p:origin x="0" y="0"/>
    </p:cViewPr>
  </p:notesTextViewPr>
  <p:notesViewPr>
    <p:cSldViewPr snapToGrid="0">
      <p:cViewPr varScale="1">
        <p:scale>
          <a:sx n="78" d="100"/>
          <a:sy n="78" d="100"/>
        </p:scale>
        <p:origin x="-3324" y="-108"/>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1" y="2"/>
            <a:ext cx="2943947" cy="497296"/>
          </a:xfrm>
          <a:prstGeom prst="rect">
            <a:avLst/>
          </a:prstGeom>
        </p:spPr>
        <p:txBody>
          <a:bodyPr vert="horz" lIns="101361" tIns="50681" rIns="101361" bIns="50681" rtlCol="0"/>
          <a:lstStyle>
            <a:lvl1pPr algn="l">
              <a:defRPr sz="1300"/>
            </a:lvl1pPr>
          </a:lstStyle>
          <a:p>
            <a:endParaRPr lang="sv-SE"/>
          </a:p>
        </p:txBody>
      </p:sp>
      <p:sp>
        <p:nvSpPr>
          <p:cNvPr id="3" name="Platshållare för datum 2"/>
          <p:cNvSpPr>
            <a:spLocks noGrp="1"/>
          </p:cNvSpPr>
          <p:nvPr>
            <p:ph type="dt" sz="quarter" idx="1"/>
          </p:nvPr>
        </p:nvSpPr>
        <p:spPr>
          <a:xfrm>
            <a:off x="3848870" y="2"/>
            <a:ext cx="2943947" cy="497296"/>
          </a:xfrm>
          <a:prstGeom prst="rect">
            <a:avLst/>
          </a:prstGeom>
        </p:spPr>
        <p:txBody>
          <a:bodyPr vert="horz" lIns="101361" tIns="50681" rIns="101361" bIns="50681" rtlCol="0"/>
          <a:lstStyle>
            <a:lvl1pPr algn="r">
              <a:defRPr sz="1300"/>
            </a:lvl1pPr>
          </a:lstStyle>
          <a:p>
            <a:fld id="{1C5BB789-97BA-4CCA-8BCB-4CE15BAB81DA}" type="datetimeFigureOut">
              <a:rPr lang="sv-SE" smtClean="0"/>
              <a:t>2024-02-21</a:t>
            </a:fld>
            <a:endParaRPr lang="sv-SE"/>
          </a:p>
        </p:txBody>
      </p:sp>
      <p:sp>
        <p:nvSpPr>
          <p:cNvPr id="4" name="Platshållare för sidfot 3"/>
          <p:cNvSpPr>
            <a:spLocks noGrp="1"/>
          </p:cNvSpPr>
          <p:nvPr>
            <p:ph type="ftr" sz="quarter" idx="2"/>
          </p:nvPr>
        </p:nvSpPr>
        <p:spPr>
          <a:xfrm>
            <a:off x="1" y="9432290"/>
            <a:ext cx="2943947" cy="497296"/>
          </a:xfrm>
          <a:prstGeom prst="rect">
            <a:avLst/>
          </a:prstGeom>
        </p:spPr>
        <p:txBody>
          <a:bodyPr vert="horz" lIns="101361" tIns="50681" rIns="101361" bIns="50681" rtlCol="0" anchor="b"/>
          <a:lstStyle>
            <a:lvl1pPr algn="l">
              <a:defRPr sz="1300"/>
            </a:lvl1pPr>
          </a:lstStyle>
          <a:p>
            <a:endParaRPr lang="sv-SE"/>
          </a:p>
        </p:txBody>
      </p:sp>
      <p:sp>
        <p:nvSpPr>
          <p:cNvPr id="5" name="Platshållare för bildnummer 4"/>
          <p:cNvSpPr>
            <a:spLocks noGrp="1"/>
          </p:cNvSpPr>
          <p:nvPr>
            <p:ph type="sldNum" sz="quarter" idx="3"/>
          </p:nvPr>
        </p:nvSpPr>
        <p:spPr>
          <a:xfrm>
            <a:off x="3848870" y="9432290"/>
            <a:ext cx="2943947" cy="497296"/>
          </a:xfrm>
          <a:prstGeom prst="rect">
            <a:avLst/>
          </a:prstGeom>
        </p:spPr>
        <p:txBody>
          <a:bodyPr vert="horz" lIns="101361" tIns="50681" rIns="101361" bIns="50681" rtlCol="0" anchor="b"/>
          <a:lstStyle>
            <a:lvl1pPr algn="r">
              <a:defRPr sz="1300"/>
            </a:lvl1pPr>
          </a:lstStyle>
          <a:p>
            <a:fld id="{45481D97-4E3F-42F6-BCF4-96D5288AEB4B}" type="slidenum">
              <a:rPr lang="sv-SE" smtClean="0"/>
              <a:t>‹#›</a:t>
            </a:fld>
            <a:endParaRPr lang="sv-SE"/>
          </a:p>
        </p:txBody>
      </p:sp>
    </p:spTree>
    <p:extLst>
      <p:ext uri="{BB962C8B-B14F-4D97-AF65-F5344CB8AC3E}">
        <p14:creationId xmlns:p14="http://schemas.microsoft.com/office/powerpoint/2010/main" val="258481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1" y="2"/>
            <a:ext cx="2944283" cy="496570"/>
          </a:xfrm>
          <a:prstGeom prst="rect">
            <a:avLst/>
          </a:prstGeom>
        </p:spPr>
        <p:txBody>
          <a:bodyPr vert="horz" lIns="95565" tIns="47783" rIns="95565" bIns="47783" rtlCol="0"/>
          <a:lstStyle>
            <a:lvl1pPr algn="l">
              <a:defRPr sz="1200"/>
            </a:lvl1pPr>
          </a:lstStyle>
          <a:p>
            <a:endParaRPr lang="sv-SE"/>
          </a:p>
        </p:txBody>
      </p:sp>
      <p:sp>
        <p:nvSpPr>
          <p:cNvPr id="3" name="Platshållare för datum 2"/>
          <p:cNvSpPr>
            <a:spLocks noGrp="1"/>
          </p:cNvSpPr>
          <p:nvPr>
            <p:ph type="dt" idx="1"/>
          </p:nvPr>
        </p:nvSpPr>
        <p:spPr>
          <a:xfrm>
            <a:off x="3848646" y="2"/>
            <a:ext cx="2944283" cy="496570"/>
          </a:xfrm>
          <a:prstGeom prst="rect">
            <a:avLst/>
          </a:prstGeom>
        </p:spPr>
        <p:txBody>
          <a:bodyPr vert="horz" lIns="95565" tIns="47783" rIns="95565" bIns="47783" rtlCol="0"/>
          <a:lstStyle>
            <a:lvl1pPr algn="r">
              <a:defRPr sz="1200"/>
            </a:lvl1pPr>
          </a:lstStyle>
          <a:p>
            <a:fld id="{00F28322-9E50-4BFC-ADA5-24FE44B8EB92}" type="datetimeFigureOut">
              <a:rPr lang="sv-SE" smtClean="0"/>
              <a:t>2024-02-21</a:t>
            </a:fld>
            <a:endParaRPr lang="sv-SE"/>
          </a:p>
        </p:txBody>
      </p:sp>
      <p:sp>
        <p:nvSpPr>
          <p:cNvPr id="4" name="Platshållare för bildobjekt 3"/>
          <p:cNvSpPr>
            <a:spLocks noGrp="1" noRot="1" noChangeAspect="1"/>
          </p:cNvSpPr>
          <p:nvPr>
            <p:ph type="sldImg" idx="2"/>
          </p:nvPr>
        </p:nvSpPr>
        <p:spPr>
          <a:xfrm>
            <a:off x="917575" y="747713"/>
            <a:ext cx="4959350" cy="3721100"/>
          </a:xfrm>
          <a:prstGeom prst="rect">
            <a:avLst/>
          </a:prstGeom>
          <a:noFill/>
          <a:ln w="12700">
            <a:solidFill>
              <a:prstClr val="black"/>
            </a:solidFill>
          </a:ln>
        </p:spPr>
        <p:txBody>
          <a:bodyPr vert="horz" lIns="95565" tIns="47783" rIns="95565" bIns="47783" rtlCol="0" anchor="ctr"/>
          <a:lstStyle/>
          <a:p>
            <a:endParaRPr lang="sv-SE"/>
          </a:p>
        </p:txBody>
      </p:sp>
      <p:sp>
        <p:nvSpPr>
          <p:cNvPr id="5" name="Platshållare för anteckningar 4"/>
          <p:cNvSpPr>
            <a:spLocks noGrp="1"/>
          </p:cNvSpPr>
          <p:nvPr>
            <p:ph type="body" sz="quarter" idx="3"/>
          </p:nvPr>
        </p:nvSpPr>
        <p:spPr>
          <a:xfrm>
            <a:off x="679450" y="4717415"/>
            <a:ext cx="5435600" cy="4469130"/>
          </a:xfrm>
          <a:prstGeom prst="rect">
            <a:avLst/>
          </a:prstGeom>
        </p:spPr>
        <p:txBody>
          <a:bodyPr vert="horz" lIns="95565" tIns="47783" rIns="95565" bIns="47783"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1" y="9433107"/>
            <a:ext cx="2944283" cy="496570"/>
          </a:xfrm>
          <a:prstGeom prst="rect">
            <a:avLst/>
          </a:prstGeom>
        </p:spPr>
        <p:txBody>
          <a:bodyPr vert="horz" lIns="95565" tIns="47783" rIns="95565" bIns="47783" rtlCol="0" anchor="b"/>
          <a:lstStyle>
            <a:lvl1pPr algn="l">
              <a:defRPr sz="1200"/>
            </a:lvl1pPr>
          </a:lstStyle>
          <a:p>
            <a:endParaRPr lang="sv-SE"/>
          </a:p>
        </p:txBody>
      </p:sp>
      <p:sp>
        <p:nvSpPr>
          <p:cNvPr id="7" name="Platshållare för bildnummer 6"/>
          <p:cNvSpPr>
            <a:spLocks noGrp="1"/>
          </p:cNvSpPr>
          <p:nvPr>
            <p:ph type="sldNum" sz="quarter" idx="5"/>
          </p:nvPr>
        </p:nvSpPr>
        <p:spPr>
          <a:xfrm>
            <a:off x="3848646" y="9433107"/>
            <a:ext cx="2944283" cy="496570"/>
          </a:xfrm>
          <a:prstGeom prst="rect">
            <a:avLst/>
          </a:prstGeom>
        </p:spPr>
        <p:txBody>
          <a:bodyPr vert="horz" lIns="95565" tIns="47783" rIns="95565" bIns="47783" rtlCol="0" anchor="b"/>
          <a:lstStyle>
            <a:lvl1pPr algn="r">
              <a:defRPr sz="1200"/>
            </a:lvl1pPr>
          </a:lstStyle>
          <a:p>
            <a:fld id="{D4045FB0-5EAC-49C2-A7A1-C763FDD81356}" type="slidenum">
              <a:rPr lang="sv-SE" smtClean="0"/>
              <a:t>‹#›</a:t>
            </a:fld>
            <a:endParaRPr lang="sv-SE"/>
          </a:p>
        </p:txBody>
      </p:sp>
    </p:spTree>
    <p:extLst>
      <p:ext uri="{BB962C8B-B14F-4D97-AF65-F5344CB8AC3E}">
        <p14:creationId xmlns:p14="http://schemas.microsoft.com/office/powerpoint/2010/main" val="1882376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a:t>
            </a:fld>
            <a:endParaRPr lang="sv-SE"/>
          </a:p>
        </p:txBody>
      </p:sp>
    </p:spTree>
    <p:extLst>
      <p:ext uri="{BB962C8B-B14F-4D97-AF65-F5344CB8AC3E}">
        <p14:creationId xmlns:p14="http://schemas.microsoft.com/office/powerpoint/2010/main" val="701029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dirty="0"/>
              <a:t>Det centrala regelverket är YKD. I direktivet regleras att en yrkesutövare ska få utöva samma yrke som hen för utöva i sin hemmedlemstat. Direktivet har införlivats i svensk lagstiftning. </a:t>
            </a:r>
          </a:p>
        </p:txBody>
      </p:sp>
      <p:sp>
        <p:nvSpPr>
          <p:cNvPr id="4" name="Platshållare för bildnummer 3"/>
          <p:cNvSpPr>
            <a:spLocks noGrp="1"/>
          </p:cNvSpPr>
          <p:nvPr>
            <p:ph type="sldNum" sz="quarter" idx="10"/>
          </p:nvPr>
        </p:nvSpPr>
        <p:spPr/>
        <p:txBody>
          <a:bodyPr/>
          <a:lstStyle/>
          <a:p>
            <a:fld id="{D4045FB0-5EAC-49C2-A7A1-C763FDD81356}" type="slidenum">
              <a:rPr lang="sv-SE" smtClean="0"/>
              <a:t>2</a:t>
            </a:fld>
            <a:endParaRPr lang="sv-SE"/>
          </a:p>
        </p:txBody>
      </p:sp>
    </p:spTree>
    <p:extLst>
      <p:ext uri="{BB962C8B-B14F-4D97-AF65-F5344CB8AC3E}">
        <p14:creationId xmlns:p14="http://schemas.microsoft.com/office/powerpoint/2010/main" val="63379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kan ju då innebära att vi t.ex. erkänner yrkeskvalifikationerna men avslår ansökan om legitimation då man ej visat att man uppfyller</a:t>
            </a:r>
            <a:r>
              <a:rPr lang="sv-SE" baseline="0" dirty="0"/>
              <a:t> språkkravet. När man uppfyller språkkravet ansöka på nytt. </a:t>
            </a:r>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3</a:t>
            </a:fld>
            <a:endParaRPr lang="sv-SE"/>
          </a:p>
        </p:txBody>
      </p:sp>
    </p:spTree>
    <p:extLst>
      <p:ext uri="{BB962C8B-B14F-4D97-AF65-F5344CB8AC3E}">
        <p14:creationId xmlns:p14="http://schemas.microsoft.com/office/powerpoint/2010/main" val="20331544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Vilka yrken inom sektor (läkare, tandläkare, barnmorska, apotekare och sjuksköterska)</a:t>
            </a:r>
          </a:p>
          <a:p>
            <a:endParaRPr lang="sv-SE" dirty="0"/>
          </a:p>
          <a:p>
            <a:r>
              <a:rPr lang="sv-SE" dirty="0"/>
              <a:t>Generella ordningen övriga</a:t>
            </a:r>
            <a:r>
              <a:rPr lang="sv-SE" baseline="0" dirty="0"/>
              <a:t> 17 yrken. Ibland efter utredning bedömer att utbildning väsentligen avviker från den svenska utbildningen. Möjlighet att välja kompensationsåtgärd, anpassningsperiod eller genomföra ett lämplighetsprov. Vanligast med anpassningsperiod. Längden på den kan vara upp till tre år. Kan variera stort mellan yrken. </a:t>
            </a:r>
          </a:p>
          <a:p>
            <a:endParaRPr lang="sv-SE" baseline="0" dirty="0"/>
          </a:p>
          <a:p>
            <a:r>
              <a:rPr lang="sv-SE" baseline="0" dirty="0"/>
              <a:t>Vad gäller handläggningstider har vi kortat våra handläggningstider kraftigt under senaste året. Vid mätning av en genomsnittlig handläggningstid är detta dock från ansökningsdag till beslut. Vi har inte ngn möjlighet att mäta från när ärendet blev komplett. </a:t>
            </a:r>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4</a:t>
            </a:fld>
            <a:endParaRPr lang="sv-SE"/>
          </a:p>
        </p:txBody>
      </p:sp>
    </p:spTree>
    <p:extLst>
      <p:ext uri="{BB962C8B-B14F-4D97-AF65-F5344CB8AC3E}">
        <p14:creationId xmlns:p14="http://schemas.microsoft.com/office/powerpoint/2010/main" val="930191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D4045FB0-5EAC-49C2-A7A1-C763FDD81356}" type="slidenum">
              <a:rPr lang="sv-SE" smtClean="0"/>
              <a:t>5</a:t>
            </a:fld>
            <a:endParaRPr lang="sv-SE"/>
          </a:p>
        </p:txBody>
      </p:sp>
    </p:spTree>
    <p:extLst>
      <p:ext uri="{BB962C8B-B14F-4D97-AF65-F5344CB8AC3E}">
        <p14:creationId xmlns:p14="http://schemas.microsoft.com/office/powerpoint/2010/main" val="21365105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6" name="Rektangel 15"/>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4173579"/>
            <a:ext cx="9147600" cy="2684421"/>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4421">
                <a:moveTo>
                  <a:pt x="1" y="2337683"/>
                </a:moveTo>
                <a:lnTo>
                  <a:pt x="9131698" y="0"/>
                </a:lnTo>
                <a:cubicBezTo>
                  <a:pt x="9136999" y="894807"/>
                  <a:pt x="9142299" y="1789614"/>
                  <a:pt x="9147600" y="2684421"/>
                </a:cubicBezTo>
                <a:lnTo>
                  <a:pt x="0" y="2684421"/>
                </a:lnTo>
                <a:cubicBezTo>
                  <a:pt x="0" y="2568842"/>
                  <a:pt x="1" y="2453262"/>
                  <a:pt x="1" y="2337683"/>
                </a:cubicBezTo>
                <a:close/>
              </a:path>
            </a:pathLst>
          </a:custGeom>
          <a:solidFill>
            <a:srgbClr val="A5ACAF"/>
          </a:solidFill>
        </p:spPr>
        <p:txBody>
          <a:bodyPr anchor="b" anchorCtr="0"/>
          <a:lstStyle>
            <a:lvl1pPr marL="0" indent="0" algn="r">
              <a:buNone/>
              <a:defRPr b="0"/>
            </a:lvl1pPr>
          </a:lstStyle>
          <a:p>
            <a:r>
              <a:rPr lang="sv-SE"/>
              <a:t>Klicka på ikonen för att lägga till en bild</a:t>
            </a:r>
          </a:p>
        </p:txBody>
      </p:sp>
      <p:sp>
        <p:nvSpPr>
          <p:cNvPr id="2" name="Rubrik 1"/>
          <p:cNvSpPr>
            <a:spLocks noGrp="1"/>
          </p:cNvSpPr>
          <p:nvPr>
            <p:ph type="ctrTitle"/>
          </p:nvPr>
        </p:nvSpPr>
        <p:spPr>
          <a:xfrm>
            <a:off x="784342" y="2059055"/>
            <a:ext cx="7772400" cy="1104900"/>
          </a:xfrm>
        </p:spPr>
        <p:txBody>
          <a:bodyPr/>
          <a:lstStyle>
            <a:lvl1pPr>
              <a:defRPr sz="2600">
                <a:solidFill>
                  <a:srgbClr val="E98300"/>
                </a:solidFill>
              </a:defRPr>
            </a:lvl1pPr>
          </a:lstStyle>
          <a:p>
            <a:r>
              <a:rPr lang="sv-SE"/>
              <a:t>Klicka här för att ändra format</a:t>
            </a:r>
            <a:endParaRPr lang="sv-SE" dirty="0"/>
          </a:p>
        </p:txBody>
      </p:sp>
      <p:sp>
        <p:nvSpPr>
          <p:cNvPr id="3" name="Underrubrik 2"/>
          <p:cNvSpPr>
            <a:spLocks noGrp="1"/>
          </p:cNvSpPr>
          <p:nvPr>
            <p:ph type="subTitle" idx="1"/>
          </p:nvPr>
        </p:nvSpPr>
        <p:spPr>
          <a:xfrm>
            <a:off x="801688" y="4266501"/>
            <a:ext cx="5858518" cy="232375"/>
          </a:xfrm>
        </p:spPr>
        <p:txBody>
          <a:bodyPr/>
          <a:lstStyle>
            <a:lvl1pPr marL="0" indent="0" algn="l">
              <a:spcBef>
                <a:spcPts val="0"/>
              </a:spcBef>
              <a:spcAft>
                <a:spcPts val="0"/>
              </a:spcAft>
              <a:buNone/>
              <a:defRPr sz="1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endParaRPr lang="sv-SE" dirty="0"/>
          </a:p>
        </p:txBody>
      </p:sp>
      <p:sp>
        <p:nvSpPr>
          <p:cNvPr id="4" name="Platshållare för datum 3"/>
          <p:cNvSpPr>
            <a:spLocks noGrp="1"/>
          </p:cNvSpPr>
          <p:nvPr>
            <p:ph type="dt" sz="half" idx="10"/>
          </p:nvPr>
        </p:nvSpPr>
        <p:spPr>
          <a:xfrm>
            <a:off x="817590" y="5380362"/>
            <a:ext cx="1152128" cy="267235"/>
          </a:xfrm>
        </p:spPr>
        <p:txBody>
          <a:bodyPr/>
          <a:lstStyle>
            <a:lvl1pPr>
              <a:defRPr sz="900" b="1">
                <a:solidFill>
                  <a:srgbClr val="FFFFFF"/>
                </a:solidFill>
              </a:defRPr>
            </a:lvl1pPr>
          </a:lstStyle>
          <a:p>
            <a:fld id="{951E1291-CB28-4989-9728-5937B1AA67FA}" type="datetime1">
              <a:rPr lang="sv-SE" smtClean="0"/>
              <a:pPr/>
              <a:t>2024-02-21</a:t>
            </a:fld>
            <a:endParaRPr lang="sv-SE"/>
          </a:p>
        </p:txBody>
      </p:sp>
      <p:sp>
        <p:nvSpPr>
          <p:cNvPr id="14" name="Platshållare för text 13"/>
          <p:cNvSpPr>
            <a:spLocks noGrp="1"/>
          </p:cNvSpPr>
          <p:nvPr>
            <p:ph type="body" sz="quarter" idx="14"/>
          </p:nvPr>
        </p:nvSpPr>
        <p:spPr>
          <a:xfrm>
            <a:off x="801688" y="4475023"/>
            <a:ext cx="5858544" cy="722312"/>
          </a:xfrm>
        </p:spPr>
        <p:txBody>
          <a:bodyPr/>
          <a:lstStyle>
            <a:lvl1pPr marL="0" indent="0">
              <a:spcBef>
                <a:spcPts val="0"/>
              </a:spcBef>
              <a:spcAft>
                <a:spcPts val="0"/>
              </a:spcAft>
              <a:buNone/>
              <a:defRPr sz="1400">
                <a:solidFill>
                  <a:srgbClr val="FFFFFF"/>
                </a:solidFill>
              </a:defRPr>
            </a:lvl1pPr>
            <a:lvl2pPr marL="285750" indent="0">
              <a:buNone/>
              <a:defRPr sz="1400">
                <a:solidFill>
                  <a:schemeClr val="bg2"/>
                </a:solidFill>
              </a:defRPr>
            </a:lvl2pPr>
            <a:lvl3pPr marL="539750" indent="0">
              <a:buNone/>
              <a:defRPr sz="1400">
                <a:solidFill>
                  <a:schemeClr val="bg2"/>
                </a:solidFill>
              </a:defRPr>
            </a:lvl3pPr>
            <a:lvl4pPr marL="723900" indent="0">
              <a:buNone/>
              <a:defRPr sz="1400">
                <a:solidFill>
                  <a:schemeClr val="bg2"/>
                </a:solidFill>
              </a:defRPr>
            </a:lvl4pPr>
            <a:lvl5pPr marL="927100" indent="0">
              <a:buNone/>
              <a:defRPr sz="1400">
                <a:solidFill>
                  <a:schemeClr val="bg2"/>
                </a:solidFill>
              </a:defRPr>
            </a:lvl5pPr>
          </a:lstStyle>
          <a:p>
            <a:pPr lvl="0"/>
            <a:r>
              <a:rPr lang="sv-SE"/>
              <a:t>Klicka här för att ändra format på bakgrundstexten</a:t>
            </a:r>
          </a:p>
        </p:txBody>
      </p:sp>
      <p:sp>
        <p:nvSpPr>
          <p:cNvPr id="13" name="textruta 12"/>
          <p:cNvSpPr txBox="1"/>
          <p:nvPr userDrawn="1"/>
        </p:nvSpPr>
        <p:spPr>
          <a:xfrm>
            <a:off x="-1647825" y="2647950"/>
            <a:ext cx="1571626" cy="553998"/>
          </a:xfrm>
          <a:prstGeom prst="rect">
            <a:avLst/>
          </a:prstGeom>
          <a:noFill/>
        </p:spPr>
        <p:txBody>
          <a:bodyPr wrap="square" rtlCol="0">
            <a:spAutoFit/>
          </a:bodyPr>
          <a:lstStyle/>
          <a:p>
            <a:pPr algn="r"/>
            <a:r>
              <a:rPr lang="sv-SE" sz="1000" b="1"/>
              <a:t>Presentationsrubrik:</a:t>
            </a:r>
            <a:br>
              <a:rPr lang="sv-SE" sz="1000" b="1"/>
            </a:br>
            <a:r>
              <a:rPr lang="sv-SE" sz="1000"/>
              <a:t>Century Gothic,</a:t>
            </a:r>
            <a:br>
              <a:rPr lang="sv-SE" sz="1000"/>
            </a:br>
            <a:r>
              <a:rPr lang="sv-SE" sz="1000"/>
              <a:t>bold 26pt</a:t>
            </a:r>
          </a:p>
        </p:txBody>
      </p:sp>
      <p:sp>
        <p:nvSpPr>
          <p:cNvPr id="15" name="textruta 14"/>
          <p:cNvSpPr txBox="1"/>
          <p:nvPr userDrawn="1"/>
        </p:nvSpPr>
        <p:spPr>
          <a:xfrm>
            <a:off x="-1838325" y="1209675"/>
            <a:ext cx="1762126" cy="1169551"/>
          </a:xfrm>
          <a:prstGeom prst="rect">
            <a:avLst/>
          </a:prstGeom>
          <a:noFill/>
        </p:spPr>
        <p:txBody>
          <a:bodyPr wrap="square" rtlCol="0">
            <a:spAutoFit/>
          </a:bodyPr>
          <a:lstStyle/>
          <a:p>
            <a:pPr algn="r"/>
            <a:r>
              <a:rPr lang="sv-SE" sz="1000" b="1"/>
              <a:t>Rubrik:</a:t>
            </a:r>
          </a:p>
          <a:p>
            <a:pPr algn="r"/>
            <a:r>
              <a:rPr lang="sv-SE" sz="1000"/>
              <a:t>Century Gothic,</a:t>
            </a:r>
            <a:br>
              <a:rPr lang="sv-SE" sz="1000"/>
            </a:br>
            <a:r>
              <a:rPr lang="sv-SE" sz="1000"/>
              <a:t>bold 14pt</a:t>
            </a:r>
          </a:p>
          <a:p>
            <a:pPr algn="r"/>
            <a:r>
              <a:rPr lang="sv-SE" sz="1000" b="1">
                <a:solidFill>
                  <a:srgbClr val="ED8B00"/>
                </a:solidFill>
              </a:rPr>
              <a:t>Namn:</a:t>
            </a:r>
          </a:p>
          <a:p>
            <a:pPr marL="0" marR="0" indent="0" algn="r" defTabSz="914400" rtl="0" eaLnBrk="1" fontAlgn="auto" latinLnBrk="0" hangingPunct="1">
              <a:lnSpc>
                <a:spcPct val="100000"/>
              </a:lnSpc>
              <a:spcBef>
                <a:spcPts val="0"/>
              </a:spcBef>
              <a:spcAft>
                <a:spcPts val="0"/>
              </a:spcAft>
              <a:buClrTx/>
              <a:buSzTx/>
              <a:buFontTx/>
              <a:buNone/>
              <a:tabLst/>
              <a:defRPr/>
            </a:pPr>
            <a:r>
              <a:rPr lang="sv-SE" sz="1000"/>
              <a:t>Century Gothic,</a:t>
            </a:r>
            <a:br>
              <a:rPr lang="sv-SE" sz="1000"/>
            </a:br>
            <a:r>
              <a:rPr lang="sv-SE" sz="1000"/>
              <a:t>bold 14pt</a:t>
            </a:r>
          </a:p>
          <a:p>
            <a:pPr algn="r"/>
            <a:endParaRPr lang="sv-SE" sz="1000"/>
          </a:p>
        </p:txBody>
      </p:sp>
      <p:pic>
        <p:nvPicPr>
          <p:cNvPr id="5" name="Bildobjekt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1214" y="800439"/>
            <a:ext cx="2592000" cy="544144"/>
          </a:xfrm>
          <a:prstGeom prst="rect">
            <a:avLst/>
          </a:prstGeom>
        </p:spPr>
      </p:pic>
    </p:spTree>
    <p:extLst>
      <p:ext uri="{BB962C8B-B14F-4D97-AF65-F5344CB8AC3E}">
        <p14:creationId xmlns:p14="http://schemas.microsoft.com/office/powerpoint/2010/main" val="61623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Rubrik, text och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fld id="{E8D8951C-414B-4133-B868-CDA8E03C542D}" type="datetime1">
              <a:rPr lang="sv-SE" smtClean="0"/>
              <a:t>2024-02-21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4224016" y="2059200"/>
            <a:ext cx="3537272" cy="3165227"/>
          </a:xfrm>
        </p:spPr>
        <p:txBody>
          <a:bodyPr/>
          <a:lstStyle>
            <a:lvl1pPr>
              <a:spcBef>
                <a:spcPts val="800"/>
              </a:spcBef>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b="0"/>
            </a:lvl1pPr>
          </a:lstStyle>
          <a:p>
            <a:r>
              <a:rPr lang="sv-SE"/>
              <a:t>Klicka på ikonen för att lägga till en bild</a:t>
            </a:r>
            <a:endParaRPr lang="sv-SE" dirty="0"/>
          </a:p>
        </p:txBody>
      </p:sp>
      <p:sp>
        <p:nvSpPr>
          <p:cNvPr id="11" name="textruta 10"/>
          <p:cNvSpPr txBox="1"/>
          <p:nvPr userDrawn="1"/>
        </p:nvSpPr>
        <p:spPr>
          <a:xfrm>
            <a:off x="9277349" y="2647950"/>
            <a:ext cx="1257302" cy="1015663"/>
          </a:xfrm>
          <a:prstGeom prst="rect">
            <a:avLst/>
          </a:prstGeom>
          <a:noFill/>
        </p:spPr>
        <p:txBody>
          <a:bodyPr wrap="square" rtlCol="0">
            <a:spAutoFit/>
          </a:bodyPr>
          <a:lstStyle/>
          <a:p>
            <a:pPr algn="l"/>
            <a:r>
              <a:rPr lang="sv-SE" sz="1000" b="1"/>
              <a:t>Punktlista nivå 1:</a:t>
            </a:r>
          </a:p>
          <a:p>
            <a:pPr algn="l"/>
            <a:r>
              <a:rPr lang="sv-SE" sz="1000"/>
              <a:t>Century Gothic,</a:t>
            </a:r>
            <a:br>
              <a:rPr lang="sv-SE" sz="1000"/>
            </a:br>
            <a:r>
              <a:rPr lang="sv-SE" sz="1000"/>
              <a:t>bold 19pt</a:t>
            </a:r>
          </a:p>
          <a:p>
            <a:pPr algn="l"/>
            <a:r>
              <a:rPr lang="sv-SE" sz="1000" b="1"/>
              <a:t>Nivå 2:</a:t>
            </a:r>
          </a:p>
          <a:p>
            <a:pPr algn="l"/>
            <a:r>
              <a:rPr lang="sv-SE" sz="1000"/>
              <a:t>Century Gothic normal 19pt</a:t>
            </a:r>
          </a:p>
        </p:txBody>
      </p:sp>
      <p:sp>
        <p:nvSpPr>
          <p:cNvPr id="13" name="textruta 12"/>
          <p:cNvSpPr txBox="1"/>
          <p:nvPr userDrawn="1"/>
        </p:nvSpPr>
        <p:spPr>
          <a:xfrm>
            <a:off x="-1333501" y="1209675"/>
            <a:ext cx="1257302" cy="553998"/>
          </a:xfrm>
          <a:prstGeom prst="rect">
            <a:avLst/>
          </a:prstGeom>
          <a:noFill/>
        </p:spPr>
        <p:txBody>
          <a:bodyPr wrap="square" rtlCol="0">
            <a:spAutoFit/>
          </a:bodyPr>
          <a:lstStyle/>
          <a:p>
            <a:pPr algn="r"/>
            <a:r>
              <a:rPr lang="sv-SE" sz="1000" b="1"/>
              <a:t>Rubrik:</a:t>
            </a:r>
          </a:p>
          <a:p>
            <a:pPr algn="r"/>
            <a:r>
              <a:rPr lang="sv-SE" sz="1000"/>
              <a:t>Century Gothic,</a:t>
            </a:r>
            <a:br>
              <a:rPr lang="sv-SE" sz="1000"/>
            </a:br>
            <a:r>
              <a:rPr lang="sv-SE" sz="1000"/>
              <a:t>bold 33pt</a:t>
            </a:r>
          </a:p>
        </p:txBody>
      </p:sp>
      <p:sp>
        <p:nvSpPr>
          <p:cNvPr id="15" name="Platshållare för text 11"/>
          <p:cNvSpPr>
            <a:spLocks noGrp="1"/>
          </p:cNvSpPr>
          <p:nvPr>
            <p:ph type="body" sz="quarter" idx="15"/>
          </p:nvPr>
        </p:nvSpPr>
        <p:spPr>
          <a:xfrm>
            <a:off x="4335464" y="5221275"/>
            <a:ext cx="3422236"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Tree>
    <p:extLst>
      <p:ext uri="{BB962C8B-B14F-4D97-AF65-F5344CB8AC3E}">
        <p14:creationId xmlns:p14="http://schemas.microsoft.com/office/powerpoint/2010/main" val="490163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fld id="{1B181578-9905-4A69-8493-A9E02A662903}" type="datetime1">
              <a:rPr lang="sv-SE" smtClean="0"/>
              <a:t>2024-02-21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6" name="textruta 5"/>
          <p:cNvSpPr txBox="1"/>
          <p:nvPr userDrawn="1"/>
        </p:nvSpPr>
        <p:spPr>
          <a:xfrm>
            <a:off x="-1333501" y="1209675"/>
            <a:ext cx="1257302" cy="553998"/>
          </a:xfrm>
          <a:prstGeom prst="rect">
            <a:avLst/>
          </a:prstGeom>
          <a:noFill/>
        </p:spPr>
        <p:txBody>
          <a:bodyPr wrap="square" rtlCol="0">
            <a:spAutoFit/>
          </a:bodyPr>
          <a:lstStyle/>
          <a:p>
            <a:pPr algn="r"/>
            <a:r>
              <a:rPr lang="sv-SE" sz="1000" b="1"/>
              <a:t>Rubrik:</a:t>
            </a:r>
          </a:p>
          <a:p>
            <a:pPr algn="r"/>
            <a:r>
              <a:rPr lang="sv-SE" sz="1000"/>
              <a:t>Century Gothic,</a:t>
            </a:r>
            <a:br>
              <a:rPr lang="sv-SE" sz="1000"/>
            </a:br>
            <a:r>
              <a:rPr lang="sv-SE" sz="1000"/>
              <a:t>bold 33pt</a:t>
            </a:r>
          </a:p>
        </p:txBody>
      </p:sp>
    </p:spTree>
    <p:extLst>
      <p:ext uri="{BB962C8B-B14F-4D97-AF65-F5344CB8AC3E}">
        <p14:creationId xmlns:p14="http://schemas.microsoft.com/office/powerpoint/2010/main" val="4265631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fld id="{3BADFAAC-D782-49C3-B6CE-B073C0D4147B}" type="datetime1">
              <a:rPr lang="sv-SE" smtClean="0"/>
              <a:t>2024-02-21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801688" y="2074072"/>
            <a:ext cx="6832600" cy="3438525"/>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10" name="textruta 9"/>
          <p:cNvSpPr txBox="1"/>
          <p:nvPr userDrawn="1"/>
        </p:nvSpPr>
        <p:spPr>
          <a:xfrm>
            <a:off x="-1333501" y="1209675"/>
            <a:ext cx="1257302" cy="553998"/>
          </a:xfrm>
          <a:prstGeom prst="rect">
            <a:avLst/>
          </a:prstGeom>
          <a:noFill/>
        </p:spPr>
        <p:txBody>
          <a:bodyPr wrap="square" rtlCol="0">
            <a:spAutoFit/>
          </a:bodyPr>
          <a:lstStyle/>
          <a:p>
            <a:pPr algn="r"/>
            <a:r>
              <a:rPr lang="sv-SE" sz="1000" b="1"/>
              <a:t>Rubrik:</a:t>
            </a:r>
          </a:p>
          <a:p>
            <a:pPr algn="r"/>
            <a:r>
              <a:rPr lang="sv-SE" sz="1000"/>
              <a:t>Century Gothic,</a:t>
            </a:r>
            <a:br>
              <a:rPr lang="sv-SE" sz="1000"/>
            </a:br>
            <a:r>
              <a:rPr lang="sv-SE" sz="1000"/>
              <a:t>bold 33pt</a:t>
            </a:r>
          </a:p>
        </p:txBody>
      </p:sp>
    </p:spTree>
    <p:extLst>
      <p:ext uri="{BB962C8B-B14F-4D97-AF65-F5344CB8AC3E}">
        <p14:creationId xmlns:p14="http://schemas.microsoft.com/office/powerpoint/2010/main" val="25697159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Rubrik och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fld id="{237F5821-C175-4228-9893-FB40DC128E27}" type="datetime1">
              <a:rPr lang="sv-SE" smtClean="0"/>
              <a:t>2024-02-21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0" y="2066925"/>
            <a:ext cx="9144000" cy="3438525"/>
          </a:xfrm>
        </p:spPr>
        <p:txBody>
          <a:bodyPr/>
          <a:lstStyle>
            <a:lvl1pPr marL="0" indent="0">
              <a:buNone/>
              <a:defRPr b="0"/>
            </a:lvl1pPr>
          </a:lstStyle>
          <a:p>
            <a:r>
              <a:rPr lang="sv-SE"/>
              <a:t>Klicka på ikonen för att lägga till en bild</a:t>
            </a:r>
          </a:p>
        </p:txBody>
      </p:sp>
      <p:sp>
        <p:nvSpPr>
          <p:cNvPr id="10" name="textruta 9"/>
          <p:cNvSpPr txBox="1"/>
          <p:nvPr userDrawn="1"/>
        </p:nvSpPr>
        <p:spPr>
          <a:xfrm>
            <a:off x="-1333501" y="1209675"/>
            <a:ext cx="1257302" cy="553998"/>
          </a:xfrm>
          <a:prstGeom prst="rect">
            <a:avLst/>
          </a:prstGeom>
          <a:noFill/>
        </p:spPr>
        <p:txBody>
          <a:bodyPr wrap="square" rtlCol="0">
            <a:spAutoFit/>
          </a:bodyPr>
          <a:lstStyle/>
          <a:p>
            <a:pPr algn="r"/>
            <a:r>
              <a:rPr lang="sv-SE" sz="1000" b="1"/>
              <a:t>Rubrik:</a:t>
            </a:r>
          </a:p>
          <a:p>
            <a:pPr algn="r"/>
            <a:r>
              <a:rPr lang="sv-SE" sz="1000"/>
              <a:t>Century Gothic,</a:t>
            </a:r>
            <a:br>
              <a:rPr lang="sv-SE" sz="1000"/>
            </a:br>
            <a:r>
              <a:rPr lang="sv-SE" sz="1000"/>
              <a:t>bold 33pt</a:t>
            </a:r>
          </a:p>
        </p:txBody>
      </p:sp>
      <p:sp>
        <p:nvSpPr>
          <p:cNvPr id="13"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Tree>
    <p:extLst>
      <p:ext uri="{BB962C8B-B14F-4D97-AF65-F5344CB8AC3E}">
        <p14:creationId xmlns:p14="http://schemas.microsoft.com/office/powerpoint/2010/main" val="27922803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text och bild hög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fld id="{8FA8B514-C47D-4BA4-85DF-16ED2D221038}" type="datetime1">
              <a:rPr lang="sv-SE" smtClean="0"/>
              <a:t>2024-02-21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3410272" cy="3712950"/>
          </a:xfrm>
        </p:spPr>
        <p:txBody>
          <a:bodyPr/>
          <a:lstStyle>
            <a:lvl1pPr>
              <a:spcBef>
                <a:spcPts val="800"/>
              </a:spcBef>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11" name="textruta 10"/>
          <p:cNvSpPr txBox="1"/>
          <p:nvPr userDrawn="1"/>
        </p:nvSpPr>
        <p:spPr>
          <a:xfrm>
            <a:off x="-1333501" y="2647950"/>
            <a:ext cx="1257302" cy="1015663"/>
          </a:xfrm>
          <a:prstGeom prst="rect">
            <a:avLst/>
          </a:prstGeom>
          <a:noFill/>
        </p:spPr>
        <p:txBody>
          <a:bodyPr wrap="square" rtlCol="0">
            <a:spAutoFit/>
          </a:bodyPr>
          <a:lstStyle/>
          <a:p>
            <a:pPr algn="r"/>
            <a:r>
              <a:rPr lang="sv-SE" sz="1000" b="1"/>
              <a:t>Punktlista nivå 1:</a:t>
            </a:r>
          </a:p>
          <a:p>
            <a:pPr algn="r"/>
            <a:r>
              <a:rPr lang="sv-SE" sz="1000"/>
              <a:t>Century Gothic,</a:t>
            </a:r>
            <a:br>
              <a:rPr lang="sv-SE" sz="1000"/>
            </a:br>
            <a:r>
              <a:rPr lang="sv-SE" sz="1000"/>
              <a:t>bold 19pt</a:t>
            </a:r>
          </a:p>
          <a:p>
            <a:pPr algn="r"/>
            <a:r>
              <a:rPr lang="sv-SE" sz="1000" b="1"/>
              <a:t>Nivå 2:</a:t>
            </a:r>
          </a:p>
          <a:p>
            <a:pPr algn="r"/>
            <a:r>
              <a:rPr lang="sv-SE" sz="1000"/>
              <a:t>Century Gothic normal 19pt</a:t>
            </a:r>
          </a:p>
        </p:txBody>
      </p:sp>
      <p:sp>
        <p:nvSpPr>
          <p:cNvPr id="13" name="textruta 12"/>
          <p:cNvSpPr txBox="1"/>
          <p:nvPr userDrawn="1"/>
        </p:nvSpPr>
        <p:spPr>
          <a:xfrm>
            <a:off x="-1333501" y="1209675"/>
            <a:ext cx="1257302" cy="553998"/>
          </a:xfrm>
          <a:prstGeom prst="rect">
            <a:avLst/>
          </a:prstGeom>
          <a:noFill/>
        </p:spPr>
        <p:txBody>
          <a:bodyPr wrap="square" rtlCol="0">
            <a:spAutoFit/>
          </a:bodyPr>
          <a:lstStyle/>
          <a:p>
            <a:pPr algn="r"/>
            <a:r>
              <a:rPr lang="sv-SE" sz="1000" b="1"/>
              <a:t>Rubrik:</a:t>
            </a:r>
          </a:p>
          <a:p>
            <a:pPr algn="r"/>
            <a:r>
              <a:rPr lang="sv-SE" sz="1000"/>
              <a:t>Century Gothic,</a:t>
            </a:r>
            <a:br>
              <a:rPr lang="sv-SE" sz="1000"/>
            </a:br>
            <a:r>
              <a:rPr lang="sv-SE" sz="1000"/>
              <a:t>bold 33pt</a:t>
            </a:r>
          </a:p>
        </p:txBody>
      </p:sp>
    </p:spTree>
    <p:extLst>
      <p:ext uri="{BB962C8B-B14F-4D97-AF65-F5344CB8AC3E}">
        <p14:creationId xmlns:p14="http://schemas.microsoft.com/office/powerpoint/2010/main" val="2719816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text och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fld id="{2DE63374-AC7C-4FD7-8F69-3CEC6F894628}" type="datetime1">
              <a:rPr lang="sv-SE" smtClean="0"/>
              <a:t>2024-02-21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p>
        </p:txBody>
      </p:sp>
      <p:sp>
        <p:nvSpPr>
          <p:cNvPr id="12" name="Platshållare för innehåll 7"/>
          <p:cNvSpPr>
            <a:spLocks noGrp="1"/>
          </p:cNvSpPr>
          <p:nvPr>
            <p:ph sz="quarter" idx="13"/>
          </p:nvPr>
        </p:nvSpPr>
        <p:spPr>
          <a:xfrm>
            <a:off x="4224016" y="2059200"/>
            <a:ext cx="3410272" cy="3165227"/>
          </a:xfrm>
        </p:spPr>
        <p:txBody>
          <a:bodyPr/>
          <a:lstStyle>
            <a:lvl1pPr>
              <a:spcBef>
                <a:spcPts val="800"/>
              </a:spcBef>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4" name="textruta 13"/>
          <p:cNvSpPr txBox="1"/>
          <p:nvPr userDrawn="1"/>
        </p:nvSpPr>
        <p:spPr>
          <a:xfrm>
            <a:off x="9277349" y="2647950"/>
            <a:ext cx="1257302" cy="1015663"/>
          </a:xfrm>
          <a:prstGeom prst="rect">
            <a:avLst/>
          </a:prstGeom>
          <a:noFill/>
        </p:spPr>
        <p:txBody>
          <a:bodyPr wrap="square" rtlCol="0">
            <a:spAutoFit/>
          </a:bodyPr>
          <a:lstStyle/>
          <a:p>
            <a:pPr algn="l"/>
            <a:r>
              <a:rPr lang="sv-SE" sz="1000" b="1"/>
              <a:t>Punktlista nivå 1:</a:t>
            </a:r>
          </a:p>
          <a:p>
            <a:pPr algn="l"/>
            <a:r>
              <a:rPr lang="sv-SE" sz="1000"/>
              <a:t>Century Gothic,</a:t>
            </a:r>
            <a:br>
              <a:rPr lang="sv-SE" sz="1000"/>
            </a:br>
            <a:r>
              <a:rPr lang="sv-SE" sz="1000"/>
              <a:t>bold 19pt</a:t>
            </a:r>
          </a:p>
          <a:p>
            <a:pPr algn="l"/>
            <a:r>
              <a:rPr lang="sv-SE" sz="1000" b="1"/>
              <a:t>Nivå 2:</a:t>
            </a:r>
          </a:p>
          <a:p>
            <a:pPr algn="l"/>
            <a:r>
              <a:rPr lang="sv-SE" sz="1000"/>
              <a:t>Century Gothic normal 19pt</a:t>
            </a:r>
          </a:p>
        </p:txBody>
      </p:sp>
      <p:sp>
        <p:nvSpPr>
          <p:cNvPr id="15" name="textruta 14"/>
          <p:cNvSpPr txBox="1"/>
          <p:nvPr userDrawn="1"/>
        </p:nvSpPr>
        <p:spPr>
          <a:xfrm>
            <a:off x="-1333501" y="1209675"/>
            <a:ext cx="1257302" cy="553998"/>
          </a:xfrm>
          <a:prstGeom prst="rect">
            <a:avLst/>
          </a:prstGeom>
          <a:noFill/>
        </p:spPr>
        <p:txBody>
          <a:bodyPr wrap="square" rtlCol="0">
            <a:spAutoFit/>
          </a:bodyPr>
          <a:lstStyle/>
          <a:p>
            <a:pPr algn="r"/>
            <a:r>
              <a:rPr lang="sv-SE" sz="1000" b="1"/>
              <a:t>Rubrik:</a:t>
            </a:r>
          </a:p>
          <a:p>
            <a:pPr algn="r"/>
            <a:r>
              <a:rPr lang="sv-SE" sz="1000"/>
              <a:t>Century Gothic,</a:t>
            </a:r>
            <a:br>
              <a:rPr lang="sv-SE" sz="1000"/>
            </a:br>
            <a:r>
              <a:rPr lang="sv-SE" sz="1000"/>
              <a:t>bold 33pt</a:t>
            </a:r>
          </a:p>
        </p:txBody>
      </p:sp>
      <p:sp>
        <p:nvSpPr>
          <p:cNvPr id="11" name="Platshållare för text 11"/>
          <p:cNvSpPr>
            <a:spLocks noGrp="1"/>
          </p:cNvSpPr>
          <p:nvPr>
            <p:ph type="body" sz="quarter" idx="15"/>
          </p:nvPr>
        </p:nvSpPr>
        <p:spPr>
          <a:xfrm>
            <a:off x="4335464" y="5221275"/>
            <a:ext cx="3422236"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Tree>
    <p:extLst>
      <p:ext uri="{BB962C8B-B14F-4D97-AF65-F5344CB8AC3E}">
        <p14:creationId xmlns:p14="http://schemas.microsoft.com/office/powerpoint/2010/main" val="2210588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3825ACD-38BF-464F-808B-E4E15C18B1EC}" type="datetime1">
              <a:rPr lang="sv-SE" smtClean="0"/>
              <a:t>2024-02-21</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F3A1DABF-CD59-47A1-8187-10F3203EF599}" type="slidenum">
              <a:rPr lang="sv-SE" smtClean="0"/>
              <a:t>‹#›</a:t>
            </a:fld>
            <a:endParaRPr lang="sv-SE"/>
          </a:p>
        </p:txBody>
      </p:sp>
    </p:spTree>
    <p:extLst>
      <p:ext uri="{BB962C8B-B14F-4D97-AF65-F5344CB8AC3E}">
        <p14:creationId xmlns:p14="http://schemas.microsoft.com/office/powerpoint/2010/main" val="37554186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6" name="Rektangel 15"/>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DAD7CB"/>
              </a:solidFill>
            </a:endParaRPr>
          </a:p>
        </p:txBody>
      </p:sp>
      <p:sp>
        <p:nvSpPr>
          <p:cNvPr id="9" name="Platshållare för bild 8"/>
          <p:cNvSpPr>
            <a:spLocks noGrp="1"/>
          </p:cNvSpPr>
          <p:nvPr>
            <p:ph type="pic" sz="quarter" idx="13"/>
          </p:nvPr>
        </p:nvSpPr>
        <p:spPr>
          <a:xfrm>
            <a:off x="0" y="4173579"/>
            <a:ext cx="9147600" cy="2684421"/>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4421">
                <a:moveTo>
                  <a:pt x="1" y="2337683"/>
                </a:moveTo>
                <a:lnTo>
                  <a:pt x="9131698" y="0"/>
                </a:lnTo>
                <a:cubicBezTo>
                  <a:pt x="9136999" y="894807"/>
                  <a:pt x="9142299" y="1789614"/>
                  <a:pt x="9147600" y="2684421"/>
                </a:cubicBezTo>
                <a:lnTo>
                  <a:pt x="0" y="2684421"/>
                </a:lnTo>
                <a:cubicBezTo>
                  <a:pt x="0" y="2568842"/>
                  <a:pt x="1" y="2453262"/>
                  <a:pt x="1" y="2337683"/>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2059055"/>
            <a:ext cx="7772400" cy="1104900"/>
          </a:xfrm>
        </p:spPr>
        <p:txBody>
          <a:bodyPr/>
          <a:lstStyle>
            <a:lvl1pPr>
              <a:defRPr sz="3400">
                <a:solidFill>
                  <a:srgbClr val="E98300"/>
                </a:solidFill>
              </a:defRPr>
            </a:lvl1pPr>
          </a:lstStyle>
          <a:p>
            <a:r>
              <a:rPr lang="sv-SE"/>
              <a:t>Klicka här för att ändra format</a:t>
            </a:r>
            <a:endParaRPr lang="sv-SE" dirty="0"/>
          </a:p>
        </p:txBody>
      </p:sp>
      <p:sp>
        <p:nvSpPr>
          <p:cNvPr id="3" name="Underrubrik 2"/>
          <p:cNvSpPr>
            <a:spLocks noGrp="1"/>
          </p:cNvSpPr>
          <p:nvPr>
            <p:ph type="subTitle" idx="1"/>
          </p:nvPr>
        </p:nvSpPr>
        <p:spPr>
          <a:xfrm>
            <a:off x="801688" y="4266501"/>
            <a:ext cx="5858518" cy="232375"/>
          </a:xfrm>
        </p:spPr>
        <p:txBody>
          <a:bodyPr/>
          <a:lstStyle>
            <a:lvl1pPr marL="0" indent="0" algn="l">
              <a:spcBef>
                <a:spcPts val="0"/>
              </a:spcBef>
              <a:spcAft>
                <a:spcPts val="0"/>
              </a:spcAft>
              <a:buNone/>
              <a:defRPr sz="1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endParaRPr lang="sv-SE" dirty="0"/>
          </a:p>
        </p:txBody>
      </p:sp>
      <p:sp>
        <p:nvSpPr>
          <p:cNvPr id="4" name="Platshållare för datum 3"/>
          <p:cNvSpPr>
            <a:spLocks noGrp="1"/>
          </p:cNvSpPr>
          <p:nvPr>
            <p:ph type="dt" sz="half" idx="10"/>
          </p:nvPr>
        </p:nvSpPr>
        <p:spPr>
          <a:xfrm>
            <a:off x="817590" y="5380362"/>
            <a:ext cx="1152128" cy="267235"/>
          </a:xfrm>
        </p:spPr>
        <p:txBody>
          <a:bodyPr/>
          <a:lstStyle>
            <a:lvl1pPr>
              <a:defRPr sz="900" b="1">
                <a:solidFill>
                  <a:srgbClr val="FFFFFF"/>
                </a:solidFill>
              </a:defRPr>
            </a:lvl1pPr>
          </a:lstStyle>
          <a:p>
            <a:r>
              <a:rPr lang="sv-SE"/>
              <a:t>20xx-xx-xx</a:t>
            </a:r>
            <a:endParaRPr lang="sv-SE" dirty="0"/>
          </a:p>
        </p:txBody>
      </p:sp>
      <p:sp>
        <p:nvSpPr>
          <p:cNvPr id="14" name="Platshållare för text 13"/>
          <p:cNvSpPr>
            <a:spLocks noGrp="1"/>
          </p:cNvSpPr>
          <p:nvPr>
            <p:ph type="body" sz="quarter" idx="14"/>
          </p:nvPr>
        </p:nvSpPr>
        <p:spPr>
          <a:xfrm>
            <a:off x="801688" y="4475023"/>
            <a:ext cx="5858544" cy="722312"/>
          </a:xfrm>
        </p:spPr>
        <p:txBody>
          <a:bodyPr/>
          <a:lstStyle>
            <a:lvl1pPr marL="0" indent="0">
              <a:spcBef>
                <a:spcPts val="0"/>
              </a:spcBef>
              <a:spcAft>
                <a:spcPts val="0"/>
              </a:spcAft>
              <a:buNone/>
              <a:defRPr sz="1400" b="0">
                <a:solidFill>
                  <a:srgbClr val="FFFFFF"/>
                </a:solidFill>
              </a:defRPr>
            </a:lvl1pPr>
            <a:lvl2pPr marL="285750" indent="0">
              <a:buNone/>
              <a:defRPr sz="1400">
                <a:solidFill>
                  <a:schemeClr val="bg2"/>
                </a:solidFill>
              </a:defRPr>
            </a:lvl2pPr>
            <a:lvl3pPr marL="539750" indent="0">
              <a:buNone/>
              <a:defRPr sz="1400">
                <a:solidFill>
                  <a:schemeClr val="bg2"/>
                </a:solidFill>
              </a:defRPr>
            </a:lvl3pPr>
            <a:lvl4pPr marL="723900" indent="0">
              <a:buNone/>
              <a:defRPr sz="1400">
                <a:solidFill>
                  <a:schemeClr val="bg2"/>
                </a:solidFill>
              </a:defRPr>
            </a:lvl4pPr>
            <a:lvl5pPr marL="927100" indent="0">
              <a:buNone/>
              <a:defRPr sz="1400">
                <a:solidFill>
                  <a:schemeClr val="bg2"/>
                </a:solidFill>
              </a:defRPr>
            </a:lvl5pPr>
          </a:lstStyle>
          <a:p>
            <a:pPr lvl="0"/>
            <a:r>
              <a:rPr lang="sv-SE"/>
              <a:t>Klicka här för att ändra format på bakgrundstexten</a:t>
            </a:r>
          </a:p>
        </p:txBody>
      </p:sp>
      <p:pic>
        <p:nvPicPr>
          <p:cNvPr id="5" name="Bildobjekt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1214" y="800439"/>
            <a:ext cx="2592000" cy="544144"/>
          </a:xfrm>
          <a:prstGeom prst="rect">
            <a:avLst/>
          </a:prstGeom>
        </p:spPr>
      </p:pic>
    </p:spTree>
    <p:extLst>
      <p:ext uri="{BB962C8B-B14F-4D97-AF65-F5344CB8AC3E}">
        <p14:creationId xmlns:p14="http://schemas.microsoft.com/office/powerpoint/2010/main" val="31017826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apitelsida med plats för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DAD7CB"/>
              </a:solidFill>
            </a:endParaRPr>
          </a:p>
        </p:txBody>
      </p:sp>
      <p:sp>
        <p:nvSpPr>
          <p:cNvPr id="9" name="Platshållare för bild 8"/>
          <p:cNvSpPr>
            <a:spLocks noGrp="1"/>
          </p:cNvSpPr>
          <p:nvPr>
            <p:ph type="pic" sz="quarter" idx="13"/>
          </p:nvPr>
        </p:nvSpPr>
        <p:spPr>
          <a:xfrm>
            <a:off x="0" y="1548841"/>
            <a:ext cx="9147600" cy="5309159"/>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 name="connsiteX0" fmla="*/ 1 w 9147600"/>
              <a:gd name="connsiteY0" fmla="*/ 1182114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1182114 h 2684421"/>
              <a:gd name="connsiteX0" fmla="*/ 1 w 9147600"/>
              <a:gd name="connsiteY0" fmla="*/ 1186140 h 2688447"/>
              <a:gd name="connsiteX1" fmla="*/ 9139649 w 9147600"/>
              <a:gd name="connsiteY1" fmla="*/ 0 h 2688447"/>
              <a:gd name="connsiteX2" fmla="*/ 9147600 w 9147600"/>
              <a:gd name="connsiteY2" fmla="*/ 2688447 h 2688447"/>
              <a:gd name="connsiteX3" fmla="*/ 0 w 9147600"/>
              <a:gd name="connsiteY3" fmla="*/ 2688447 h 2688447"/>
              <a:gd name="connsiteX4" fmla="*/ 1 w 9147600"/>
              <a:gd name="connsiteY4" fmla="*/ 1186140 h 2688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8447">
                <a:moveTo>
                  <a:pt x="1" y="1186140"/>
                </a:moveTo>
                <a:lnTo>
                  <a:pt x="9139649" y="0"/>
                </a:lnTo>
                <a:cubicBezTo>
                  <a:pt x="9144950" y="894807"/>
                  <a:pt x="9142299" y="1793640"/>
                  <a:pt x="9147600" y="2688447"/>
                </a:cubicBezTo>
                <a:lnTo>
                  <a:pt x="0" y="2688447"/>
                </a:lnTo>
                <a:cubicBezTo>
                  <a:pt x="0" y="2572868"/>
                  <a:pt x="1" y="1301719"/>
                  <a:pt x="1" y="1186140"/>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format</a:t>
            </a:r>
            <a:endParaRPr lang="sv-SE" dirty="0"/>
          </a:p>
        </p:txBody>
      </p:sp>
    </p:spTree>
    <p:extLst>
      <p:ext uri="{BB962C8B-B14F-4D97-AF65-F5344CB8AC3E}">
        <p14:creationId xmlns:p14="http://schemas.microsoft.com/office/powerpoint/2010/main" val="23487462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Kapitelsida utan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DAD7CB"/>
              </a:solidFill>
            </a:endParaRPr>
          </a:p>
        </p:txBody>
      </p:sp>
      <p:sp>
        <p:nvSpPr>
          <p:cNvPr id="8" name="Rektangel 2"/>
          <p:cNvSpPr/>
          <p:nvPr userDrawn="1"/>
        </p:nvSpPr>
        <p:spPr>
          <a:xfrm>
            <a:off x="0" y="1543050"/>
            <a:ext cx="9144000" cy="5314950"/>
          </a:xfrm>
          <a:custGeom>
            <a:avLst/>
            <a:gdLst>
              <a:gd name="connsiteX0" fmla="*/ 0 w 9144000"/>
              <a:gd name="connsiteY0" fmla="*/ 0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0 h 5314950"/>
              <a:gd name="connsiteX0" fmla="*/ 0 w 9144000"/>
              <a:gd name="connsiteY0" fmla="*/ 27717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771775 h 5314950"/>
              <a:gd name="connsiteX0" fmla="*/ 0 w 9144000"/>
              <a:gd name="connsiteY0" fmla="*/ 23526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352675 h 531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5314950">
                <a:moveTo>
                  <a:pt x="0" y="2352675"/>
                </a:moveTo>
                <a:lnTo>
                  <a:pt x="9144000" y="0"/>
                </a:lnTo>
                <a:lnTo>
                  <a:pt x="9144000" y="5314950"/>
                </a:lnTo>
                <a:lnTo>
                  <a:pt x="0" y="5314950"/>
                </a:lnTo>
                <a:lnTo>
                  <a:pt x="0" y="2352675"/>
                </a:lnTo>
                <a:close/>
              </a:path>
            </a:pathLst>
          </a:custGeom>
          <a:solidFill>
            <a:srgbClr val="A5A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a:solidFill>
                <a:srgbClr val="000000"/>
              </a:solidFill>
            </a:endParaRPr>
          </a:p>
        </p:txBody>
      </p:sp>
      <p:sp>
        <p:nvSpPr>
          <p:cNvPr id="9"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format</a:t>
            </a:r>
            <a:endParaRPr lang="sv-SE" dirty="0"/>
          </a:p>
        </p:txBody>
      </p:sp>
      <p:pic>
        <p:nvPicPr>
          <p:cNvPr id="12" name="Bildobjekt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Tree>
    <p:extLst>
      <p:ext uri="{BB962C8B-B14F-4D97-AF65-F5344CB8AC3E}">
        <p14:creationId xmlns:p14="http://schemas.microsoft.com/office/powerpoint/2010/main" val="1341178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elsida med plats för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1548841"/>
            <a:ext cx="9147600" cy="5309159"/>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 name="connsiteX0" fmla="*/ 1 w 9147600"/>
              <a:gd name="connsiteY0" fmla="*/ 1182114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1182114 h 2684421"/>
              <a:gd name="connsiteX0" fmla="*/ 1 w 9147600"/>
              <a:gd name="connsiteY0" fmla="*/ 1186140 h 2688447"/>
              <a:gd name="connsiteX1" fmla="*/ 9139649 w 9147600"/>
              <a:gd name="connsiteY1" fmla="*/ 0 h 2688447"/>
              <a:gd name="connsiteX2" fmla="*/ 9147600 w 9147600"/>
              <a:gd name="connsiteY2" fmla="*/ 2688447 h 2688447"/>
              <a:gd name="connsiteX3" fmla="*/ 0 w 9147600"/>
              <a:gd name="connsiteY3" fmla="*/ 2688447 h 2688447"/>
              <a:gd name="connsiteX4" fmla="*/ 1 w 9147600"/>
              <a:gd name="connsiteY4" fmla="*/ 1186140 h 2688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8447">
                <a:moveTo>
                  <a:pt x="1" y="1186140"/>
                </a:moveTo>
                <a:lnTo>
                  <a:pt x="9139649" y="0"/>
                </a:lnTo>
                <a:cubicBezTo>
                  <a:pt x="9144950" y="894807"/>
                  <a:pt x="9142299" y="1793640"/>
                  <a:pt x="9147600" y="2688447"/>
                </a:cubicBezTo>
                <a:lnTo>
                  <a:pt x="0" y="2688447"/>
                </a:lnTo>
                <a:cubicBezTo>
                  <a:pt x="0" y="2572868"/>
                  <a:pt x="1" y="1301719"/>
                  <a:pt x="1" y="1186140"/>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725700"/>
            <a:ext cx="7772400" cy="1408385"/>
          </a:xfrm>
        </p:spPr>
        <p:txBody>
          <a:bodyPr/>
          <a:lstStyle>
            <a:lvl1pPr>
              <a:defRPr sz="2600">
                <a:solidFill>
                  <a:srgbClr val="FFFFFF"/>
                </a:solidFill>
              </a:defRPr>
            </a:lvl1pPr>
          </a:lstStyle>
          <a:p>
            <a:r>
              <a:rPr lang="sv-SE"/>
              <a:t>Klicka här för att ändra format</a:t>
            </a:r>
            <a:endParaRPr lang="sv-SE" dirty="0"/>
          </a:p>
        </p:txBody>
      </p:sp>
      <p:sp>
        <p:nvSpPr>
          <p:cNvPr id="7" name="textruta 6"/>
          <p:cNvSpPr txBox="1"/>
          <p:nvPr userDrawn="1"/>
        </p:nvSpPr>
        <p:spPr>
          <a:xfrm>
            <a:off x="-1838325" y="1209675"/>
            <a:ext cx="1762126" cy="553998"/>
          </a:xfrm>
          <a:prstGeom prst="rect">
            <a:avLst/>
          </a:prstGeom>
          <a:noFill/>
        </p:spPr>
        <p:txBody>
          <a:bodyPr wrap="square" rtlCol="0">
            <a:spAutoFit/>
          </a:bodyPr>
          <a:lstStyle/>
          <a:p>
            <a:pPr algn="r"/>
            <a:r>
              <a:rPr lang="sv-SE" sz="1000" b="1"/>
              <a:t>Rubrik:</a:t>
            </a:r>
          </a:p>
          <a:p>
            <a:pPr algn="r"/>
            <a:r>
              <a:rPr lang="sv-SE" sz="1000"/>
              <a:t>Century Gothic,</a:t>
            </a:r>
            <a:br>
              <a:rPr lang="sv-SE" sz="1000"/>
            </a:br>
            <a:r>
              <a:rPr lang="sv-SE" sz="1000"/>
              <a:t>bold 26pt</a:t>
            </a:r>
          </a:p>
        </p:txBody>
      </p:sp>
    </p:spTree>
    <p:extLst>
      <p:ext uri="{BB962C8B-B14F-4D97-AF65-F5344CB8AC3E}">
        <p14:creationId xmlns:p14="http://schemas.microsoft.com/office/powerpoint/2010/main" val="2703339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Kapitelsida utan bild - 2">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DAD7CB"/>
              </a:solidFill>
            </a:endParaRPr>
          </a:p>
        </p:txBody>
      </p:sp>
      <p:sp>
        <p:nvSpPr>
          <p:cNvPr id="8" name="Rektangel 2"/>
          <p:cNvSpPr/>
          <p:nvPr userDrawn="1"/>
        </p:nvSpPr>
        <p:spPr>
          <a:xfrm>
            <a:off x="0" y="1543050"/>
            <a:ext cx="9144000" cy="5314950"/>
          </a:xfrm>
          <a:custGeom>
            <a:avLst/>
            <a:gdLst>
              <a:gd name="connsiteX0" fmla="*/ 0 w 9144000"/>
              <a:gd name="connsiteY0" fmla="*/ 0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0 h 5314950"/>
              <a:gd name="connsiteX0" fmla="*/ 0 w 9144000"/>
              <a:gd name="connsiteY0" fmla="*/ 27717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771775 h 5314950"/>
              <a:gd name="connsiteX0" fmla="*/ 0 w 9144000"/>
              <a:gd name="connsiteY0" fmla="*/ 23526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352675 h 531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5314950">
                <a:moveTo>
                  <a:pt x="0" y="2352675"/>
                </a:moveTo>
                <a:lnTo>
                  <a:pt x="9144000" y="0"/>
                </a:lnTo>
                <a:lnTo>
                  <a:pt x="9144000" y="5314950"/>
                </a:lnTo>
                <a:lnTo>
                  <a:pt x="0" y="5314950"/>
                </a:lnTo>
                <a:lnTo>
                  <a:pt x="0" y="2352675"/>
                </a:lnTo>
                <a:close/>
              </a:path>
            </a:pathLst>
          </a:custGeom>
          <a:solidFill>
            <a:srgbClr val="3DB7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a:solidFill>
                <a:srgbClr val="000000"/>
              </a:solidFill>
            </a:endParaRPr>
          </a:p>
        </p:txBody>
      </p:sp>
      <p:sp>
        <p:nvSpPr>
          <p:cNvPr id="9" name="Rubrik 1"/>
          <p:cNvSpPr>
            <a:spLocks noGrp="1"/>
          </p:cNvSpPr>
          <p:nvPr>
            <p:ph type="ctrTitle"/>
          </p:nvPr>
        </p:nvSpPr>
        <p:spPr>
          <a:xfrm>
            <a:off x="784342" y="725700"/>
            <a:ext cx="7772400" cy="1408385"/>
          </a:xfrm>
        </p:spPr>
        <p:txBody>
          <a:bodyPr/>
          <a:lstStyle>
            <a:lvl1pPr>
              <a:defRPr sz="2600">
                <a:solidFill>
                  <a:srgbClr val="FFFFFF"/>
                </a:solidFill>
              </a:defRPr>
            </a:lvl1pPr>
          </a:lstStyle>
          <a:p>
            <a:r>
              <a:rPr lang="sv-SE"/>
              <a:t>Klicka här för att ändra format</a:t>
            </a:r>
            <a:endParaRPr lang="sv-SE" dirty="0"/>
          </a:p>
        </p:txBody>
      </p:sp>
      <p:pic>
        <p:nvPicPr>
          <p:cNvPr id="12" name="Bildobjekt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Tree>
    <p:extLst>
      <p:ext uri="{BB962C8B-B14F-4D97-AF65-F5344CB8AC3E}">
        <p14:creationId xmlns:p14="http://schemas.microsoft.com/office/powerpoint/2010/main" val="18629454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och punktlista – enstaka or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1"/>
            </a:lvl1pPr>
            <a:lvl2pPr>
              <a:defRPr sz="2000"/>
            </a:lvl2pPr>
            <a:lvl3pPr>
              <a:defRPr sz="1600"/>
            </a:lvl3pPr>
            <a:lvl4pPr>
              <a:defRPr sz="14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6879142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och punktlista – mening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0"/>
            </a:lvl1pPr>
            <a:lvl2pPr>
              <a:defRPr sz="2000"/>
            </a:lvl2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2138524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text 8"/>
          <p:cNvSpPr>
            <a:spLocks noGrp="1"/>
          </p:cNvSpPr>
          <p:nvPr>
            <p:ph type="body" sz="quarter" idx="13"/>
          </p:nvPr>
        </p:nvSpPr>
        <p:spPr>
          <a:xfrm>
            <a:off x="801688" y="2059200"/>
            <a:ext cx="6959600" cy="3708400"/>
          </a:xfrm>
        </p:spPr>
        <p:txBody>
          <a:bodyPr/>
          <a:lstStyle>
            <a:lvl1pPr marL="0" indent="0">
              <a:spcBef>
                <a:spcPts val="800"/>
              </a:spcBef>
              <a:spcAft>
                <a:spcPts val="0"/>
              </a:spcAft>
              <a:buFontTx/>
              <a:buNone/>
              <a:defRPr sz="2600"/>
            </a:lvl1pPr>
            <a:lvl2pPr marL="0" indent="0">
              <a:buFontTx/>
              <a:buNone/>
              <a:defRPr sz="2000"/>
            </a:lvl2pPr>
            <a:lvl3pPr marL="0" indent="0">
              <a:spcAft>
                <a:spcPts val="0"/>
              </a:spcAft>
              <a:buFontTx/>
              <a:buNone/>
              <a:defRPr sz="1900" b="1"/>
            </a:lvl3pPr>
            <a:lvl4pPr marL="0" indent="0">
              <a:spcAft>
                <a:spcPts val="0"/>
              </a:spcAft>
              <a:buFontTx/>
              <a:buNone/>
              <a:defRPr sz="1600"/>
            </a:lvl4pPr>
            <a:lvl5pPr marL="0" indent="0">
              <a:spcAft>
                <a:spcPts val="0"/>
              </a:spcAft>
              <a:buFontTx/>
              <a:buNone/>
              <a:defRPr sz="1600"/>
            </a:lvl5pPr>
          </a:lstStyle>
          <a:p>
            <a:pPr lvl="0"/>
            <a:r>
              <a:rPr lang="sv-SE"/>
              <a:t>Klicka här för att ändra format på bakgrundstexten</a:t>
            </a:r>
          </a:p>
          <a:p>
            <a:pPr lvl="1"/>
            <a:r>
              <a:rPr lang="sv-SE"/>
              <a:t>Nivå två</a:t>
            </a:r>
          </a:p>
        </p:txBody>
      </p:sp>
    </p:spTree>
    <p:extLst>
      <p:ext uri="{BB962C8B-B14F-4D97-AF65-F5344CB8AC3E}">
        <p14:creationId xmlns:p14="http://schemas.microsoft.com/office/powerpoint/2010/main" val="13128378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DAD7CB"/>
              </a:solidFill>
            </a:endParaRPr>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4069763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DAD7CB"/>
              </a:solidFill>
            </a:endParaRPr>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557278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itatsida">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8" name="Platshållare för innehåll 7"/>
          <p:cNvSpPr>
            <a:spLocks noGrp="1"/>
          </p:cNvSpPr>
          <p:nvPr>
            <p:ph sz="quarter" idx="13"/>
          </p:nvPr>
        </p:nvSpPr>
        <p:spPr>
          <a:xfrm>
            <a:off x="4355976" y="2060206"/>
            <a:ext cx="3405312" cy="3708400"/>
          </a:xfrm>
        </p:spPr>
        <p:txBody>
          <a:bodyPr/>
          <a:lstStyle>
            <a:lvl1pPr>
              <a:spcBef>
                <a:spcPts val="800"/>
              </a:spcBef>
              <a:defRPr sz="2600" b="0"/>
            </a:lvl1pPr>
            <a:lvl2pPr>
              <a:defRPr sz="2000"/>
            </a:lvl2pPr>
            <a:lvl3pPr>
              <a:defRPr sz="1600"/>
            </a:lvl3pPr>
            <a:lvl4pPr>
              <a:defRPr sz="1400"/>
            </a:lvl4pPr>
            <a:lvl5pPr marL="927100" indent="0">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9"/>
          <p:cNvSpPr>
            <a:spLocks noGrp="1"/>
          </p:cNvSpPr>
          <p:nvPr>
            <p:ph type="body" sz="quarter" idx="14" hasCustomPrompt="1"/>
          </p:nvPr>
        </p:nvSpPr>
        <p:spPr>
          <a:xfrm>
            <a:off x="0" y="2113906"/>
            <a:ext cx="4067175" cy="3455988"/>
          </a:xfrm>
          <a:solidFill>
            <a:schemeClr val="accent4"/>
          </a:solidFill>
          <a:ln>
            <a:noFill/>
          </a:ln>
        </p:spPr>
        <p:txBody>
          <a:bodyPr lIns="180000" tIns="180000" rIns="180000" bIns="180000" anchor="ctr" anchorCtr="1"/>
          <a:lstStyle>
            <a:lvl1pPr marL="0" indent="0" algn="ctr">
              <a:buNone/>
              <a:defRPr sz="2600" b="0" i="1">
                <a:solidFill>
                  <a:srgbClr val="FFFFFF"/>
                </a:solidFill>
              </a:defRPr>
            </a:lvl1pPr>
            <a:lvl2pPr>
              <a:defRPr sz="3000" b="0" i="1">
                <a:solidFill>
                  <a:srgbClr val="E6C99B"/>
                </a:solidFill>
              </a:defRPr>
            </a:lvl2pPr>
            <a:lvl3pPr>
              <a:defRPr sz="3000" b="0" i="1">
                <a:solidFill>
                  <a:srgbClr val="E6C99B"/>
                </a:solidFill>
              </a:defRPr>
            </a:lvl3pPr>
            <a:lvl4pPr>
              <a:defRPr sz="3000" b="0" i="1">
                <a:solidFill>
                  <a:srgbClr val="E6C99B"/>
                </a:solidFill>
              </a:defRPr>
            </a:lvl4pPr>
            <a:lvl5pPr>
              <a:defRPr sz="3000" b="0" i="1">
                <a:solidFill>
                  <a:srgbClr val="E6C99B"/>
                </a:solidFill>
              </a:defRPr>
            </a:lvl5pPr>
          </a:lstStyle>
          <a:p>
            <a:pPr lvl="0"/>
            <a:r>
              <a:rPr lang="sv-SE" dirty="0"/>
              <a:t>Klicka här för att </a:t>
            </a:r>
            <a:br>
              <a:rPr lang="sv-SE" dirty="0"/>
            </a:br>
            <a:r>
              <a:rPr lang="sv-SE" dirty="0"/>
              <a:t>ändra format på bakgrundstexten</a:t>
            </a:r>
          </a:p>
        </p:txBody>
      </p:sp>
    </p:spTree>
    <p:extLst>
      <p:ext uri="{BB962C8B-B14F-4D97-AF65-F5344CB8AC3E}">
        <p14:creationId xmlns:p14="http://schemas.microsoft.com/office/powerpoint/2010/main" val="21283467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Rubrik, punktlista och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bild 8"/>
          <p:cNvSpPr>
            <a:spLocks noGrp="1"/>
          </p:cNvSpPr>
          <p:nvPr>
            <p:ph type="pic" sz="quarter" idx="14"/>
          </p:nvPr>
        </p:nvSpPr>
        <p:spPr>
          <a:xfrm>
            <a:off x="4325509" y="2128871"/>
            <a:ext cx="3299791" cy="3095625"/>
          </a:xfrm>
        </p:spPr>
        <p:txBody>
          <a:bodyPr/>
          <a:lstStyle>
            <a:lvl1pPr marL="0" indent="0">
              <a:buNone/>
              <a:defRPr sz="1400" b="0" baseline="0"/>
            </a:lvl1pPr>
          </a:lstStyle>
          <a:p>
            <a:r>
              <a:rPr lang="sv-SE"/>
              <a:t>Klicka på ikonen för att lägga till en bild</a:t>
            </a:r>
            <a:endParaRPr lang="sv-SE" dirty="0"/>
          </a:p>
        </p:txBody>
      </p:sp>
      <p:sp>
        <p:nvSpPr>
          <p:cNvPr id="12" name="Platshållare för text 11"/>
          <p:cNvSpPr>
            <a:spLocks noGrp="1"/>
          </p:cNvSpPr>
          <p:nvPr>
            <p:ph type="body" sz="quarter" idx="15"/>
          </p:nvPr>
        </p:nvSpPr>
        <p:spPr>
          <a:xfrm>
            <a:off x="4323723" y="5299364"/>
            <a:ext cx="3312220" cy="471487"/>
          </a:xfrm>
        </p:spPr>
        <p:txBody>
          <a:bodyPr/>
          <a:lstStyle>
            <a:lvl1pPr marL="0" indent="0">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7" name="Platshållare för text 6"/>
          <p:cNvSpPr>
            <a:spLocks noGrp="1"/>
          </p:cNvSpPr>
          <p:nvPr>
            <p:ph type="body" sz="quarter" idx="16"/>
          </p:nvPr>
        </p:nvSpPr>
        <p:spPr>
          <a:xfrm>
            <a:off x="801688" y="2139950"/>
            <a:ext cx="3338991" cy="3648075"/>
          </a:xfrm>
        </p:spPr>
        <p:txBody>
          <a:bodyPr/>
          <a:lstStyle>
            <a:lvl1pPr>
              <a:spcBef>
                <a:spcPts val="0"/>
              </a:spcBef>
              <a:defRPr sz="2600"/>
            </a:lvl1pPr>
            <a:lvl2pPr>
              <a:defRPr sz="2000"/>
            </a:lvl2pPr>
          </a:lstStyle>
          <a:p>
            <a:pPr lvl="0"/>
            <a:r>
              <a:rPr lang="sv-SE"/>
              <a:t>Klicka här för att ändra format på bakgrundstexten</a:t>
            </a:r>
          </a:p>
          <a:p>
            <a:pPr lvl="1"/>
            <a:r>
              <a:rPr lang="sv-SE"/>
              <a:t>Nivå två</a:t>
            </a:r>
          </a:p>
          <a:p>
            <a:pPr lvl="2"/>
            <a:r>
              <a:rPr lang="sv-SE"/>
              <a:t>Nivå tre</a:t>
            </a:r>
          </a:p>
        </p:txBody>
      </p:sp>
    </p:spTree>
    <p:extLst>
      <p:ext uri="{BB962C8B-B14F-4D97-AF65-F5344CB8AC3E}">
        <p14:creationId xmlns:p14="http://schemas.microsoft.com/office/powerpoint/2010/main" val="7167819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Rubrik, punktlista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8" name="Platshållare för innehåll 7"/>
          <p:cNvSpPr>
            <a:spLocks noGrp="1"/>
          </p:cNvSpPr>
          <p:nvPr>
            <p:ph sz="quarter" idx="13"/>
          </p:nvPr>
        </p:nvSpPr>
        <p:spPr>
          <a:xfrm>
            <a:off x="801688" y="2139350"/>
            <a:ext cx="3410272" cy="3632799"/>
          </a:xfrm>
        </p:spPr>
        <p:txBody>
          <a:bodyPr/>
          <a:lstStyle>
            <a:lvl1pPr>
              <a:spcBef>
                <a:spcPts val="0"/>
              </a:spcBef>
              <a:defRPr sz="2600"/>
            </a:lvl1pPr>
            <a:lvl2pPr>
              <a:defRPr sz="2000"/>
            </a:lvl2pPr>
          </a:lstStyle>
          <a:p>
            <a:pPr lvl="0"/>
            <a:r>
              <a:rPr lang="sv-SE"/>
              <a:t>Klicka här för att ändra format på bakgrundstexten</a:t>
            </a:r>
          </a:p>
          <a:p>
            <a:pPr lvl="1"/>
            <a:r>
              <a:rPr lang="sv-SE"/>
              <a:t>Nivå två</a:t>
            </a:r>
          </a:p>
          <a:p>
            <a:pPr lvl="2"/>
            <a:r>
              <a:rPr lang="sv-SE"/>
              <a:t>Nivå tre</a:t>
            </a:r>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Tree>
    <p:extLst>
      <p:ext uri="{BB962C8B-B14F-4D97-AF65-F5344CB8AC3E}">
        <p14:creationId xmlns:p14="http://schemas.microsoft.com/office/powerpoint/2010/main" val="10979316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ubrik, text och bild höger - 1">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r>
              <a:rPr lang="sv-SE">
                <a:solidFill>
                  <a:srgbClr val="002B45"/>
                </a:solidFill>
              </a:rPr>
              <a:t>20xx-xx-xx</a:t>
            </a:r>
            <a:endParaRPr lang="sv-SE" dirty="0">
              <a:solidFill>
                <a:srgbClr val="002B45"/>
              </a:solidFill>
            </a:endParaRPr>
          </a:p>
        </p:txBody>
      </p:sp>
      <p:sp>
        <p:nvSpPr>
          <p:cNvPr id="4" name="Platshållare för sidfot 3"/>
          <p:cNvSpPr>
            <a:spLocks noGrp="1"/>
          </p:cNvSpPr>
          <p:nvPr>
            <p:ph type="ftr" sz="quarter" idx="11"/>
          </p:nvPr>
        </p:nvSpPr>
        <p:spPr/>
        <p:txBody>
          <a:bodyPr/>
          <a:lstStyle/>
          <a:p>
            <a:endParaRPr lang="sv-SE" dirty="0">
              <a:solidFill>
                <a:srgbClr val="002B45"/>
              </a:solidFill>
            </a:endParaRPr>
          </a:p>
        </p:txBody>
      </p:sp>
      <p:sp>
        <p:nvSpPr>
          <p:cNvPr id="5" name="Platshållare för bildnummer 4"/>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dirty="0">
              <a:solidFill>
                <a:srgbClr val="002B45"/>
              </a:solidFill>
            </a:endParaRPr>
          </a:p>
        </p:txBody>
      </p:sp>
      <p:sp>
        <p:nvSpPr>
          <p:cNvPr id="6"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6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Klicka här för att ändra format på bakgrundstexten</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Tree>
    <p:extLst>
      <p:ext uri="{BB962C8B-B14F-4D97-AF65-F5344CB8AC3E}">
        <p14:creationId xmlns:p14="http://schemas.microsoft.com/office/powerpoint/2010/main" val="2322107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utan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2"/>
          <p:cNvSpPr/>
          <p:nvPr userDrawn="1"/>
        </p:nvSpPr>
        <p:spPr>
          <a:xfrm>
            <a:off x="0" y="1543050"/>
            <a:ext cx="9144000" cy="5314950"/>
          </a:xfrm>
          <a:custGeom>
            <a:avLst/>
            <a:gdLst>
              <a:gd name="connsiteX0" fmla="*/ 0 w 9144000"/>
              <a:gd name="connsiteY0" fmla="*/ 0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0 h 5314950"/>
              <a:gd name="connsiteX0" fmla="*/ 0 w 9144000"/>
              <a:gd name="connsiteY0" fmla="*/ 27717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771775 h 5314950"/>
              <a:gd name="connsiteX0" fmla="*/ 0 w 9144000"/>
              <a:gd name="connsiteY0" fmla="*/ 23526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352675 h 531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5314950">
                <a:moveTo>
                  <a:pt x="0" y="2352675"/>
                </a:moveTo>
                <a:lnTo>
                  <a:pt x="9144000" y="0"/>
                </a:lnTo>
                <a:lnTo>
                  <a:pt x="9144000" y="5314950"/>
                </a:lnTo>
                <a:lnTo>
                  <a:pt x="0" y="5314950"/>
                </a:lnTo>
                <a:lnTo>
                  <a:pt x="0" y="2352675"/>
                </a:lnTo>
                <a:close/>
              </a:path>
            </a:pathLst>
          </a:custGeom>
          <a:solidFill>
            <a:srgbClr val="A5A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a:solidFill>
                <a:schemeClr val="tx1"/>
              </a:solidFill>
            </a:endParaRPr>
          </a:p>
        </p:txBody>
      </p:sp>
      <p:sp>
        <p:nvSpPr>
          <p:cNvPr id="7" name="textruta 6"/>
          <p:cNvSpPr txBox="1"/>
          <p:nvPr userDrawn="1"/>
        </p:nvSpPr>
        <p:spPr>
          <a:xfrm>
            <a:off x="-1838325" y="1209675"/>
            <a:ext cx="1762126" cy="553998"/>
          </a:xfrm>
          <a:prstGeom prst="rect">
            <a:avLst/>
          </a:prstGeom>
          <a:noFill/>
        </p:spPr>
        <p:txBody>
          <a:bodyPr wrap="square" rtlCol="0">
            <a:spAutoFit/>
          </a:bodyPr>
          <a:lstStyle/>
          <a:p>
            <a:pPr algn="r"/>
            <a:r>
              <a:rPr lang="sv-SE" sz="1000" b="1"/>
              <a:t>Rubrik:</a:t>
            </a:r>
          </a:p>
          <a:p>
            <a:pPr algn="r"/>
            <a:r>
              <a:rPr lang="sv-SE" sz="1000"/>
              <a:t>Century Gothic,</a:t>
            </a:r>
            <a:br>
              <a:rPr lang="sv-SE" sz="1000"/>
            </a:br>
            <a:r>
              <a:rPr lang="sv-SE" sz="1000"/>
              <a:t>bold 26pt</a:t>
            </a:r>
          </a:p>
        </p:txBody>
      </p:sp>
      <p:sp>
        <p:nvSpPr>
          <p:cNvPr id="9" name="Rubrik 1"/>
          <p:cNvSpPr>
            <a:spLocks noGrp="1"/>
          </p:cNvSpPr>
          <p:nvPr>
            <p:ph type="ctrTitle"/>
          </p:nvPr>
        </p:nvSpPr>
        <p:spPr>
          <a:xfrm>
            <a:off x="784342" y="725700"/>
            <a:ext cx="7772400" cy="1408385"/>
          </a:xfrm>
        </p:spPr>
        <p:txBody>
          <a:bodyPr/>
          <a:lstStyle>
            <a:lvl1pPr>
              <a:defRPr sz="2600">
                <a:solidFill>
                  <a:srgbClr val="FFFFFF"/>
                </a:solidFill>
              </a:defRPr>
            </a:lvl1pPr>
          </a:lstStyle>
          <a:p>
            <a:r>
              <a:rPr lang="sv-SE"/>
              <a:t>Klicka här för att ändra format</a:t>
            </a:r>
            <a:endParaRPr lang="sv-SE" dirty="0"/>
          </a:p>
        </p:txBody>
      </p:sp>
      <p:pic>
        <p:nvPicPr>
          <p:cNvPr id="12" name="Bildobjekt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Tree>
    <p:extLst>
      <p:ext uri="{BB962C8B-B14F-4D97-AF65-F5344CB8AC3E}">
        <p14:creationId xmlns:p14="http://schemas.microsoft.com/office/powerpoint/2010/main" val="19739306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ubrik, text och bild höger - 2">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r>
              <a:rPr lang="sv-SE">
                <a:solidFill>
                  <a:srgbClr val="002B45"/>
                </a:solidFill>
              </a:rPr>
              <a:t>20xx-xx-xx</a:t>
            </a:r>
            <a:endParaRPr lang="sv-SE" dirty="0">
              <a:solidFill>
                <a:srgbClr val="002B45"/>
              </a:solidFill>
            </a:endParaRPr>
          </a:p>
        </p:txBody>
      </p:sp>
      <p:sp>
        <p:nvSpPr>
          <p:cNvPr id="4" name="Platshållare för sidfot 3"/>
          <p:cNvSpPr>
            <a:spLocks noGrp="1"/>
          </p:cNvSpPr>
          <p:nvPr>
            <p:ph type="ftr" sz="quarter" idx="11"/>
          </p:nvPr>
        </p:nvSpPr>
        <p:spPr/>
        <p:txBody>
          <a:bodyPr/>
          <a:lstStyle/>
          <a:p>
            <a:endParaRPr lang="sv-SE" dirty="0">
              <a:solidFill>
                <a:srgbClr val="002B45"/>
              </a:solidFill>
            </a:endParaRPr>
          </a:p>
        </p:txBody>
      </p:sp>
      <p:sp>
        <p:nvSpPr>
          <p:cNvPr id="5" name="Platshållare för bildnummer 4"/>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dirty="0">
              <a:solidFill>
                <a:srgbClr val="002B45"/>
              </a:solidFill>
            </a:endParaRPr>
          </a:p>
        </p:txBody>
      </p:sp>
      <p:sp>
        <p:nvSpPr>
          <p:cNvPr id="6"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Klicka här för att ändra format på bakgrundstexten</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Tree>
    <p:extLst>
      <p:ext uri="{BB962C8B-B14F-4D97-AF65-F5344CB8AC3E}">
        <p14:creationId xmlns:p14="http://schemas.microsoft.com/office/powerpoint/2010/main" val="21295336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7" name="Platshållare för text 6"/>
          <p:cNvSpPr>
            <a:spLocks noGrp="1"/>
          </p:cNvSpPr>
          <p:nvPr>
            <p:ph type="body" sz="quarter" idx="16"/>
          </p:nvPr>
        </p:nvSpPr>
        <p:spPr>
          <a:xfrm>
            <a:off x="801688" y="2130425"/>
            <a:ext cx="3252727" cy="3054050"/>
          </a:xfrm>
        </p:spPr>
        <p:txBody>
          <a:bodyPr/>
          <a:lstStyle>
            <a:lvl1pPr marL="0" indent="0">
              <a:buNone/>
              <a:defRPr sz="2600" b="1"/>
            </a:lvl1pPr>
            <a:lvl2pPr marL="285750" indent="0">
              <a:buNone/>
              <a:defRPr/>
            </a:lvl2pPr>
            <a:lvl3pPr marL="539750" indent="0">
              <a:buNone/>
              <a:defRPr/>
            </a:lvl3pPr>
            <a:lvl4pPr marL="723900" indent="0">
              <a:buNone/>
              <a:defRPr/>
            </a:lvl4pPr>
            <a:lvl5pPr marL="927100" indent="0">
              <a:buNone/>
              <a:defRPr/>
            </a:lvl5pPr>
          </a:lstStyle>
          <a:p>
            <a:pPr lvl="0"/>
            <a:r>
              <a:rPr lang="sv-SE"/>
              <a:t>Klicka här för att ändra format på bakgrundstexten</a:t>
            </a:r>
          </a:p>
        </p:txBody>
      </p:sp>
    </p:spTree>
    <p:extLst>
      <p:ext uri="{BB962C8B-B14F-4D97-AF65-F5344CB8AC3E}">
        <p14:creationId xmlns:p14="http://schemas.microsoft.com/office/powerpoint/2010/main" val="29180694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10"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Klicka här för att ändra format på bakgrundstexten</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Tree>
    <p:extLst>
      <p:ext uri="{BB962C8B-B14F-4D97-AF65-F5344CB8AC3E}">
        <p14:creationId xmlns:p14="http://schemas.microsoft.com/office/powerpoint/2010/main" val="981064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ubrik, punktlista och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10"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Klicka här för att ändra format på bakgrundstexten</a:t>
            </a:r>
          </a:p>
          <a:p>
            <a:pPr lvl="1"/>
            <a:r>
              <a:rPr lang="sv-SE"/>
              <a:t>Nivå två</a:t>
            </a:r>
          </a:p>
          <a:p>
            <a:pPr lvl="2"/>
            <a:r>
              <a:rPr lang="sv-SE"/>
              <a:t>Nivå tre</a:t>
            </a:r>
          </a:p>
        </p:txBody>
      </p:sp>
    </p:spTree>
    <p:extLst>
      <p:ext uri="{BB962C8B-B14F-4D97-AF65-F5344CB8AC3E}">
        <p14:creationId xmlns:p14="http://schemas.microsoft.com/office/powerpoint/2010/main" val="26028333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ubrik, punktlista och stor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13"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Klicka här för att ändra format på bakgrundstexten</a:t>
            </a:r>
          </a:p>
          <a:p>
            <a:pPr lvl="1"/>
            <a:r>
              <a:rPr lang="sv-SE"/>
              <a:t>Nivå två</a:t>
            </a:r>
          </a:p>
          <a:p>
            <a:pPr lvl="2"/>
            <a:r>
              <a:rPr lang="sv-SE"/>
              <a:t>Nivå tre</a:t>
            </a:r>
          </a:p>
        </p:txBody>
      </p:sp>
    </p:spTree>
    <p:extLst>
      <p:ext uri="{BB962C8B-B14F-4D97-AF65-F5344CB8AC3E}">
        <p14:creationId xmlns:p14="http://schemas.microsoft.com/office/powerpoint/2010/main" val="131399913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ubrik, text och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10"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Klicka här för att ändra format på bakgrundstexten</a:t>
            </a:r>
          </a:p>
        </p:txBody>
      </p:sp>
    </p:spTree>
    <p:extLst>
      <p:ext uri="{BB962C8B-B14F-4D97-AF65-F5344CB8AC3E}">
        <p14:creationId xmlns:p14="http://schemas.microsoft.com/office/powerpoint/2010/main" val="252900883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ubrik, text och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7"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Klicka här för att ändra format på bakgrundstexten</a:t>
            </a:r>
          </a:p>
        </p:txBody>
      </p:sp>
    </p:spTree>
    <p:extLst>
      <p:ext uri="{BB962C8B-B14F-4D97-AF65-F5344CB8AC3E}">
        <p14:creationId xmlns:p14="http://schemas.microsoft.com/office/powerpoint/2010/main" val="9437020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Klicka här för att ändra format på bakgrundstexten</a:t>
            </a:r>
          </a:p>
        </p:txBody>
      </p:sp>
    </p:spTree>
    <p:extLst>
      <p:ext uri="{BB962C8B-B14F-4D97-AF65-F5344CB8AC3E}">
        <p14:creationId xmlns:p14="http://schemas.microsoft.com/office/powerpoint/2010/main" val="132261951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Klicka här för att ändra format på bakgrundstexten</a:t>
            </a:r>
          </a:p>
        </p:txBody>
      </p:sp>
    </p:spTree>
    <p:extLst>
      <p:ext uri="{BB962C8B-B14F-4D97-AF65-F5344CB8AC3E}">
        <p14:creationId xmlns:p14="http://schemas.microsoft.com/office/powerpoint/2010/main" val="392614011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r>
              <a:rPr lang="sv-SE">
                <a:solidFill>
                  <a:srgbClr val="002B45"/>
                </a:solidFill>
              </a:rPr>
              <a:t>20xx-xx-xx</a:t>
            </a:r>
          </a:p>
        </p:txBody>
      </p:sp>
      <p:sp>
        <p:nvSpPr>
          <p:cNvPr id="4" name="Platshållare för sidfot 3"/>
          <p:cNvSpPr>
            <a:spLocks noGrp="1"/>
          </p:cNvSpPr>
          <p:nvPr>
            <p:ph type="ftr" sz="quarter" idx="11"/>
          </p:nvPr>
        </p:nvSpPr>
        <p:spPr/>
        <p:txBody>
          <a:bodyPr/>
          <a:lstStyle/>
          <a:p>
            <a:endParaRPr lang="sv-SE">
              <a:solidFill>
                <a:srgbClr val="002B45"/>
              </a:solidFill>
            </a:endParaRPr>
          </a:p>
        </p:txBody>
      </p:sp>
      <p:sp>
        <p:nvSpPr>
          <p:cNvPr id="5" name="Platshållare för bildnummer 4"/>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8" name="Platshållare för bild 7"/>
          <p:cNvSpPr>
            <a:spLocks noGrp="1"/>
          </p:cNvSpPr>
          <p:nvPr>
            <p:ph type="pic" sz="quarter" idx="13"/>
          </p:nvPr>
        </p:nvSpPr>
        <p:spPr>
          <a:xfrm>
            <a:off x="801688" y="2074072"/>
            <a:ext cx="6832600" cy="3438525"/>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Tree>
    <p:extLst>
      <p:ext uri="{BB962C8B-B14F-4D97-AF65-F5344CB8AC3E}">
        <p14:creationId xmlns:p14="http://schemas.microsoft.com/office/powerpoint/2010/main" val="1756230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punktlista – enstaka or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fld id="{A9BA0755-248E-4EFE-BE29-B8BC10AA93ED}" type="datetime1">
              <a:rPr lang="sv-SE" smtClean="0"/>
              <a:t>2024-02-21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textruta 6"/>
          <p:cNvSpPr txBox="1"/>
          <p:nvPr userDrawn="1"/>
        </p:nvSpPr>
        <p:spPr>
          <a:xfrm>
            <a:off x="-1333501" y="2647950"/>
            <a:ext cx="1257302" cy="1015663"/>
          </a:xfrm>
          <a:prstGeom prst="rect">
            <a:avLst/>
          </a:prstGeom>
          <a:noFill/>
        </p:spPr>
        <p:txBody>
          <a:bodyPr wrap="square" rtlCol="0">
            <a:spAutoFit/>
          </a:bodyPr>
          <a:lstStyle/>
          <a:p>
            <a:pPr algn="r"/>
            <a:r>
              <a:rPr lang="sv-SE" sz="1000" b="1"/>
              <a:t>Punktlista nivå 1:</a:t>
            </a:r>
          </a:p>
          <a:p>
            <a:pPr algn="r"/>
            <a:r>
              <a:rPr lang="sv-SE" sz="1000"/>
              <a:t>Century Gothic,</a:t>
            </a:r>
            <a:br>
              <a:rPr lang="sv-SE" sz="1000"/>
            </a:br>
            <a:r>
              <a:rPr lang="sv-SE" sz="1000"/>
              <a:t>bold 19pt</a:t>
            </a:r>
          </a:p>
          <a:p>
            <a:pPr algn="r"/>
            <a:r>
              <a:rPr lang="sv-SE" sz="1000" b="1"/>
              <a:t>Nivå 2:</a:t>
            </a:r>
          </a:p>
          <a:p>
            <a:pPr algn="r"/>
            <a:r>
              <a:rPr lang="sv-SE" sz="1000"/>
              <a:t>Century Gothic normal 19pt</a:t>
            </a:r>
          </a:p>
        </p:txBody>
      </p:sp>
      <p:sp>
        <p:nvSpPr>
          <p:cNvPr id="9" name="textruta 8"/>
          <p:cNvSpPr txBox="1"/>
          <p:nvPr userDrawn="1"/>
        </p:nvSpPr>
        <p:spPr>
          <a:xfrm>
            <a:off x="-1333501" y="1209675"/>
            <a:ext cx="1257302" cy="553998"/>
          </a:xfrm>
          <a:prstGeom prst="rect">
            <a:avLst/>
          </a:prstGeom>
          <a:noFill/>
        </p:spPr>
        <p:txBody>
          <a:bodyPr wrap="square" rtlCol="0">
            <a:spAutoFit/>
          </a:bodyPr>
          <a:lstStyle/>
          <a:p>
            <a:pPr algn="r"/>
            <a:r>
              <a:rPr lang="sv-SE" sz="1000" b="1"/>
              <a:t>Rubrik:</a:t>
            </a:r>
          </a:p>
          <a:p>
            <a:pPr algn="r"/>
            <a:r>
              <a:rPr lang="sv-SE" sz="1000"/>
              <a:t>Century Gothic,</a:t>
            </a:r>
            <a:br>
              <a:rPr lang="sv-SE" sz="1000"/>
            </a:br>
            <a:r>
              <a:rPr lang="sv-SE" sz="1000"/>
              <a:t>bold 33pt</a:t>
            </a:r>
          </a:p>
        </p:txBody>
      </p:sp>
    </p:spTree>
    <p:extLst>
      <p:ext uri="{BB962C8B-B14F-4D97-AF65-F5344CB8AC3E}">
        <p14:creationId xmlns:p14="http://schemas.microsoft.com/office/powerpoint/2010/main" val="256222427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Rubrik och  utfallande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r>
              <a:rPr lang="sv-SE">
                <a:solidFill>
                  <a:srgbClr val="002B45"/>
                </a:solidFill>
              </a:rPr>
              <a:t>20xx-xx-xx</a:t>
            </a:r>
          </a:p>
        </p:txBody>
      </p:sp>
      <p:sp>
        <p:nvSpPr>
          <p:cNvPr id="4" name="Platshållare för sidfot 3"/>
          <p:cNvSpPr>
            <a:spLocks noGrp="1"/>
          </p:cNvSpPr>
          <p:nvPr>
            <p:ph type="ftr" sz="quarter" idx="11"/>
          </p:nvPr>
        </p:nvSpPr>
        <p:spPr/>
        <p:txBody>
          <a:bodyPr/>
          <a:lstStyle/>
          <a:p>
            <a:endParaRPr lang="sv-SE">
              <a:solidFill>
                <a:srgbClr val="002B45"/>
              </a:solidFill>
            </a:endParaRPr>
          </a:p>
        </p:txBody>
      </p:sp>
      <p:sp>
        <p:nvSpPr>
          <p:cNvPr id="5" name="Platshållare för bildnummer 4"/>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8" name="Platshållare för bild 7"/>
          <p:cNvSpPr>
            <a:spLocks noGrp="1"/>
          </p:cNvSpPr>
          <p:nvPr>
            <p:ph type="pic" sz="quarter" idx="13"/>
          </p:nvPr>
        </p:nvSpPr>
        <p:spPr>
          <a:xfrm>
            <a:off x="0" y="2066925"/>
            <a:ext cx="9144000" cy="3438525"/>
          </a:xfrm>
        </p:spPr>
        <p:txBody>
          <a:bodyPr/>
          <a:lstStyle>
            <a:lvl1pPr marL="0" indent="0">
              <a:buNone/>
              <a:defRPr b="0"/>
            </a:lvl1pPr>
          </a:lstStyle>
          <a:p>
            <a:r>
              <a:rPr lang="sv-SE"/>
              <a:t>Klicka på ikonen för att lägga till en bild</a:t>
            </a:r>
          </a:p>
        </p:txBody>
      </p:sp>
      <p:sp>
        <p:nvSpPr>
          <p:cNvPr id="13"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Tree>
    <p:extLst>
      <p:ext uri="{BB962C8B-B14F-4D97-AF65-F5344CB8AC3E}">
        <p14:creationId xmlns:p14="http://schemas.microsoft.com/office/powerpoint/2010/main" val="82670830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Utfallande bild utan rubri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a:solidFill>
                  <a:srgbClr val="002B45"/>
                </a:solidFill>
              </a:rPr>
              <a:t>20xx-xx-xx</a:t>
            </a:r>
          </a:p>
        </p:txBody>
      </p:sp>
      <p:sp>
        <p:nvSpPr>
          <p:cNvPr id="3" name="Platshållare för sidfot 2"/>
          <p:cNvSpPr>
            <a:spLocks noGrp="1"/>
          </p:cNvSpPr>
          <p:nvPr>
            <p:ph type="ftr" sz="quarter" idx="11"/>
          </p:nvPr>
        </p:nvSpPr>
        <p:spPr/>
        <p:txBody>
          <a:bodyPr/>
          <a:lstStyle/>
          <a:p>
            <a:endParaRPr lang="sv-SE">
              <a:solidFill>
                <a:srgbClr val="002B45"/>
              </a:solidFill>
            </a:endParaRPr>
          </a:p>
        </p:txBody>
      </p:sp>
      <p:sp>
        <p:nvSpPr>
          <p:cNvPr id="4" name="Platshållare för bildnummer 3"/>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5" name="Platshållare för bild 7"/>
          <p:cNvSpPr>
            <a:spLocks noGrp="1"/>
          </p:cNvSpPr>
          <p:nvPr>
            <p:ph type="pic" sz="quarter" idx="13"/>
          </p:nvPr>
        </p:nvSpPr>
        <p:spPr>
          <a:xfrm>
            <a:off x="0" y="664235"/>
            <a:ext cx="9144000" cy="5003320"/>
          </a:xfrm>
        </p:spPr>
        <p:txBody>
          <a:bodyPr/>
          <a:lstStyle>
            <a:lvl1pPr marL="0" indent="0">
              <a:buNone/>
              <a:defRPr b="0"/>
            </a:lvl1pPr>
          </a:lstStyle>
          <a:p>
            <a:r>
              <a:rPr lang="sv-SE"/>
              <a:t>Klicka på ikonen för att lägga till en bild</a:t>
            </a:r>
          </a:p>
        </p:txBody>
      </p:sp>
    </p:spTree>
    <p:extLst>
      <p:ext uri="{BB962C8B-B14F-4D97-AF65-F5344CB8AC3E}">
        <p14:creationId xmlns:p14="http://schemas.microsoft.com/office/powerpoint/2010/main" val="33627706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r>
              <a:rPr lang="sv-SE">
                <a:solidFill>
                  <a:srgbClr val="002B45"/>
                </a:solidFill>
              </a:rPr>
              <a:t>20xx-xx-xx</a:t>
            </a:r>
          </a:p>
        </p:txBody>
      </p:sp>
      <p:sp>
        <p:nvSpPr>
          <p:cNvPr id="4" name="Platshållare för sidfot 3"/>
          <p:cNvSpPr>
            <a:spLocks noGrp="1"/>
          </p:cNvSpPr>
          <p:nvPr>
            <p:ph type="ftr" sz="quarter" idx="11"/>
          </p:nvPr>
        </p:nvSpPr>
        <p:spPr/>
        <p:txBody>
          <a:bodyPr/>
          <a:lstStyle/>
          <a:p>
            <a:endParaRPr lang="sv-SE">
              <a:solidFill>
                <a:srgbClr val="002B45"/>
              </a:solidFill>
            </a:endParaRPr>
          </a:p>
        </p:txBody>
      </p:sp>
      <p:sp>
        <p:nvSpPr>
          <p:cNvPr id="5" name="Platshållare för bildnummer 4"/>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Tree>
    <p:extLst>
      <p:ext uri="{BB962C8B-B14F-4D97-AF65-F5344CB8AC3E}">
        <p14:creationId xmlns:p14="http://schemas.microsoft.com/office/powerpoint/2010/main" val="37087861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Slutsida">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DAD7CB"/>
              </a:solidFill>
            </a:endParaRPr>
          </a:p>
        </p:txBody>
      </p:sp>
      <p:sp>
        <p:nvSpPr>
          <p:cNvPr id="8" name="Rektangel 2"/>
          <p:cNvSpPr/>
          <p:nvPr userDrawn="1"/>
        </p:nvSpPr>
        <p:spPr>
          <a:xfrm>
            <a:off x="0" y="1543050"/>
            <a:ext cx="9144000" cy="5314950"/>
          </a:xfrm>
          <a:custGeom>
            <a:avLst/>
            <a:gdLst>
              <a:gd name="connsiteX0" fmla="*/ 0 w 9144000"/>
              <a:gd name="connsiteY0" fmla="*/ 0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0 h 5314950"/>
              <a:gd name="connsiteX0" fmla="*/ 0 w 9144000"/>
              <a:gd name="connsiteY0" fmla="*/ 27717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771775 h 5314950"/>
              <a:gd name="connsiteX0" fmla="*/ 0 w 9144000"/>
              <a:gd name="connsiteY0" fmla="*/ 23526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352675 h 531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5314950">
                <a:moveTo>
                  <a:pt x="0" y="2352675"/>
                </a:moveTo>
                <a:lnTo>
                  <a:pt x="9144000" y="0"/>
                </a:lnTo>
                <a:lnTo>
                  <a:pt x="9144000" y="5314950"/>
                </a:lnTo>
                <a:lnTo>
                  <a:pt x="0" y="5314950"/>
                </a:lnTo>
                <a:lnTo>
                  <a:pt x="0" y="2352675"/>
                </a:lnTo>
                <a:close/>
              </a:path>
            </a:pathLst>
          </a:custGeom>
          <a:solidFill>
            <a:srgbClr val="A5A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a:solidFill>
                <a:srgbClr val="000000"/>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Tree>
    <p:extLst>
      <p:ext uri="{BB962C8B-B14F-4D97-AF65-F5344CB8AC3E}">
        <p14:creationId xmlns:p14="http://schemas.microsoft.com/office/powerpoint/2010/main" val="4041123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6" name="Rektangel 15"/>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DAD7CB"/>
              </a:solidFill>
            </a:endParaRPr>
          </a:p>
        </p:txBody>
      </p:sp>
      <p:sp>
        <p:nvSpPr>
          <p:cNvPr id="9" name="Platshållare för bild 8"/>
          <p:cNvSpPr>
            <a:spLocks noGrp="1"/>
          </p:cNvSpPr>
          <p:nvPr>
            <p:ph type="pic" sz="quarter" idx="13"/>
          </p:nvPr>
        </p:nvSpPr>
        <p:spPr>
          <a:xfrm>
            <a:off x="0" y="4173579"/>
            <a:ext cx="9147600" cy="2684421"/>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4421">
                <a:moveTo>
                  <a:pt x="1" y="2337683"/>
                </a:moveTo>
                <a:lnTo>
                  <a:pt x="9131698" y="0"/>
                </a:lnTo>
                <a:cubicBezTo>
                  <a:pt x="9136999" y="894807"/>
                  <a:pt x="9142299" y="1789614"/>
                  <a:pt x="9147600" y="2684421"/>
                </a:cubicBezTo>
                <a:lnTo>
                  <a:pt x="0" y="2684421"/>
                </a:lnTo>
                <a:cubicBezTo>
                  <a:pt x="0" y="2568842"/>
                  <a:pt x="1" y="2453262"/>
                  <a:pt x="1" y="2337683"/>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2059055"/>
            <a:ext cx="7772400" cy="1104900"/>
          </a:xfrm>
        </p:spPr>
        <p:txBody>
          <a:bodyPr/>
          <a:lstStyle>
            <a:lvl1pPr>
              <a:defRPr sz="3400">
                <a:solidFill>
                  <a:srgbClr val="E98300"/>
                </a:solidFill>
              </a:defRPr>
            </a:lvl1pPr>
          </a:lstStyle>
          <a:p>
            <a:r>
              <a:rPr lang="sv-SE"/>
              <a:t>Klicka här för att ändra format</a:t>
            </a:r>
            <a:endParaRPr lang="sv-SE" dirty="0"/>
          </a:p>
        </p:txBody>
      </p:sp>
      <p:sp>
        <p:nvSpPr>
          <p:cNvPr id="3" name="Underrubrik 2"/>
          <p:cNvSpPr>
            <a:spLocks noGrp="1"/>
          </p:cNvSpPr>
          <p:nvPr>
            <p:ph type="subTitle" idx="1"/>
          </p:nvPr>
        </p:nvSpPr>
        <p:spPr>
          <a:xfrm>
            <a:off x="801688" y="4266501"/>
            <a:ext cx="5858518" cy="232375"/>
          </a:xfrm>
        </p:spPr>
        <p:txBody>
          <a:bodyPr/>
          <a:lstStyle>
            <a:lvl1pPr marL="0" indent="0" algn="l">
              <a:spcBef>
                <a:spcPts val="0"/>
              </a:spcBef>
              <a:spcAft>
                <a:spcPts val="0"/>
              </a:spcAft>
              <a:buNone/>
              <a:defRPr sz="1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endParaRPr lang="sv-SE" dirty="0"/>
          </a:p>
        </p:txBody>
      </p:sp>
      <p:sp>
        <p:nvSpPr>
          <p:cNvPr id="4" name="Platshållare för datum 3"/>
          <p:cNvSpPr>
            <a:spLocks noGrp="1"/>
          </p:cNvSpPr>
          <p:nvPr>
            <p:ph type="dt" sz="half" idx="10"/>
          </p:nvPr>
        </p:nvSpPr>
        <p:spPr>
          <a:xfrm>
            <a:off x="817590" y="5380362"/>
            <a:ext cx="1152128" cy="267235"/>
          </a:xfrm>
        </p:spPr>
        <p:txBody>
          <a:bodyPr/>
          <a:lstStyle>
            <a:lvl1pPr>
              <a:defRPr sz="900" b="1">
                <a:solidFill>
                  <a:srgbClr val="FFFFFF"/>
                </a:solidFill>
              </a:defRPr>
            </a:lvl1pPr>
          </a:lstStyle>
          <a:p>
            <a:r>
              <a:rPr lang="sv-SE"/>
              <a:t>20xx-xx-xx</a:t>
            </a:r>
            <a:endParaRPr lang="sv-SE" dirty="0"/>
          </a:p>
        </p:txBody>
      </p:sp>
      <p:sp>
        <p:nvSpPr>
          <p:cNvPr id="14" name="Platshållare för text 13"/>
          <p:cNvSpPr>
            <a:spLocks noGrp="1"/>
          </p:cNvSpPr>
          <p:nvPr>
            <p:ph type="body" sz="quarter" idx="14"/>
          </p:nvPr>
        </p:nvSpPr>
        <p:spPr>
          <a:xfrm>
            <a:off x="801688" y="4475023"/>
            <a:ext cx="5858544" cy="722312"/>
          </a:xfrm>
        </p:spPr>
        <p:txBody>
          <a:bodyPr/>
          <a:lstStyle>
            <a:lvl1pPr marL="0" indent="0">
              <a:spcBef>
                <a:spcPts val="0"/>
              </a:spcBef>
              <a:spcAft>
                <a:spcPts val="0"/>
              </a:spcAft>
              <a:buNone/>
              <a:defRPr sz="1400" b="0">
                <a:solidFill>
                  <a:srgbClr val="FFFFFF"/>
                </a:solidFill>
              </a:defRPr>
            </a:lvl1pPr>
            <a:lvl2pPr marL="285750" indent="0">
              <a:buNone/>
              <a:defRPr sz="1400">
                <a:solidFill>
                  <a:schemeClr val="bg2"/>
                </a:solidFill>
              </a:defRPr>
            </a:lvl2pPr>
            <a:lvl3pPr marL="539750" indent="0">
              <a:buNone/>
              <a:defRPr sz="1400">
                <a:solidFill>
                  <a:schemeClr val="bg2"/>
                </a:solidFill>
              </a:defRPr>
            </a:lvl3pPr>
            <a:lvl4pPr marL="723900" indent="0">
              <a:buNone/>
              <a:defRPr sz="1400">
                <a:solidFill>
                  <a:schemeClr val="bg2"/>
                </a:solidFill>
              </a:defRPr>
            </a:lvl4pPr>
            <a:lvl5pPr marL="927100" indent="0">
              <a:buNone/>
              <a:defRPr sz="1400">
                <a:solidFill>
                  <a:schemeClr val="bg2"/>
                </a:solidFill>
              </a:defRPr>
            </a:lvl5pPr>
          </a:lstStyle>
          <a:p>
            <a:pPr lvl="0"/>
            <a:r>
              <a:rPr lang="sv-SE"/>
              <a:t>Klicka här för att ändra format på bakgrundstexten</a:t>
            </a:r>
          </a:p>
        </p:txBody>
      </p:sp>
      <p:pic>
        <p:nvPicPr>
          <p:cNvPr id="5" name="Bildobjekt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1214" y="800439"/>
            <a:ext cx="2592000" cy="544144"/>
          </a:xfrm>
          <a:prstGeom prst="rect">
            <a:avLst/>
          </a:prstGeom>
        </p:spPr>
      </p:pic>
    </p:spTree>
    <p:extLst>
      <p:ext uri="{BB962C8B-B14F-4D97-AF65-F5344CB8AC3E}">
        <p14:creationId xmlns:p14="http://schemas.microsoft.com/office/powerpoint/2010/main" val="73246315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Kapitelsida med plats för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DAD7CB"/>
              </a:solidFill>
            </a:endParaRPr>
          </a:p>
        </p:txBody>
      </p:sp>
      <p:sp>
        <p:nvSpPr>
          <p:cNvPr id="9" name="Platshållare för bild 8"/>
          <p:cNvSpPr>
            <a:spLocks noGrp="1"/>
          </p:cNvSpPr>
          <p:nvPr>
            <p:ph type="pic" sz="quarter" idx="13"/>
          </p:nvPr>
        </p:nvSpPr>
        <p:spPr>
          <a:xfrm>
            <a:off x="0" y="1548841"/>
            <a:ext cx="9147600" cy="5309159"/>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 name="connsiteX0" fmla="*/ 1 w 9147600"/>
              <a:gd name="connsiteY0" fmla="*/ 1182114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1182114 h 2684421"/>
              <a:gd name="connsiteX0" fmla="*/ 1 w 9147600"/>
              <a:gd name="connsiteY0" fmla="*/ 1186140 h 2688447"/>
              <a:gd name="connsiteX1" fmla="*/ 9139649 w 9147600"/>
              <a:gd name="connsiteY1" fmla="*/ 0 h 2688447"/>
              <a:gd name="connsiteX2" fmla="*/ 9147600 w 9147600"/>
              <a:gd name="connsiteY2" fmla="*/ 2688447 h 2688447"/>
              <a:gd name="connsiteX3" fmla="*/ 0 w 9147600"/>
              <a:gd name="connsiteY3" fmla="*/ 2688447 h 2688447"/>
              <a:gd name="connsiteX4" fmla="*/ 1 w 9147600"/>
              <a:gd name="connsiteY4" fmla="*/ 1186140 h 2688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8447">
                <a:moveTo>
                  <a:pt x="1" y="1186140"/>
                </a:moveTo>
                <a:lnTo>
                  <a:pt x="9139649" y="0"/>
                </a:lnTo>
                <a:cubicBezTo>
                  <a:pt x="9144950" y="894807"/>
                  <a:pt x="9142299" y="1793640"/>
                  <a:pt x="9147600" y="2688447"/>
                </a:cubicBezTo>
                <a:lnTo>
                  <a:pt x="0" y="2688447"/>
                </a:lnTo>
                <a:cubicBezTo>
                  <a:pt x="0" y="2572868"/>
                  <a:pt x="1" y="1301719"/>
                  <a:pt x="1" y="1186140"/>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format</a:t>
            </a:r>
            <a:endParaRPr lang="sv-SE" dirty="0"/>
          </a:p>
        </p:txBody>
      </p:sp>
    </p:spTree>
    <p:extLst>
      <p:ext uri="{BB962C8B-B14F-4D97-AF65-F5344CB8AC3E}">
        <p14:creationId xmlns:p14="http://schemas.microsoft.com/office/powerpoint/2010/main" val="22227543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Kapitelsida utan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DAD7CB"/>
              </a:solidFill>
            </a:endParaRPr>
          </a:p>
        </p:txBody>
      </p:sp>
      <p:sp>
        <p:nvSpPr>
          <p:cNvPr id="8" name="Rektangel 2"/>
          <p:cNvSpPr/>
          <p:nvPr userDrawn="1"/>
        </p:nvSpPr>
        <p:spPr>
          <a:xfrm>
            <a:off x="0" y="1543050"/>
            <a:ext cx="9144000" cy="5314950"/>
          </a:xfrm>
          <a:custGeom>
            <a:avLst/>
            <a:gdLst>
              <a:gd name="connsiteX0" fmla="*/ 0 w 9144000"/>
              <a:gd name="connsiteY0" fmla="*/ 0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0 h 5314950"/>
              <a:gd name="connsiteX0" fmla="*/ 0 w 9144000"/>
              <a:gd name="connsiteY0" fmla="*/ 27717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771775 h 5314950"/>
              <a:gd name="connsiteX0" fmla="*/ 0 w 9144000"/>
              <a:gd name="connsiteY0" fmla="*/ 23526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352675 h 531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5314950">
                <a:moveTo>
                  <a:pt x="0" y="2352675"/>
                </a:moveTo>
                <a:lnTo>
                  <a:pt x="9144000" y="0"/>
                </a:lnTo>
                <a:lnTo>
                  <a:pt x="9144000" y="5314950"/>
                </a:lnTo>
                <a:lnTo>
                  <a:pt x="0" y="5314950"/>
                </a:lnTo>
                <a:lnTo>
                  <a:pt x="0" y="2352675"/>
                </a:lnTo>
                <a:close/>
              </a:path>
            </a:pathLst>
          </a:custGeom>
          <a:solidFill>
            <a:srgbClr val="A5A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a:solidFill>
                <a:srgbClr val="000000"/>
              </a:solidFill>
            </a:endParaRPr>
          </a:p>
        </p:txBody>
      </p:sp>
      <p:sp>
        <p:nvSpPr>
          <p:cNvPr id="9"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format</a:t>
            </a:r>
            <a:endParaRPr lang="sv-SE" dirty="0"/>
          </a:p>
        </p:txBody>
      </p:sp>
      <p:pic>
        <p:nvPicPr>
          <p:cNvPr id="12" name="Bildobjekt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Tree>
    <p:extLst>
      <p:ext uri="{BB962C8B-B14F-4D97-AF65-F5344CB8AC3E}">
        <p14:creationId xmlns:p14="http://schemas.microsoft.com/office/powerpoint/2010/main" val="26640109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Kapitelsida utan bild - 2">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DAD7CB"/>
              </a:solidFill>
            </a:endParaRPr>
          </a:p>
        </p:txBody>
      </p:sp>
      <p:sp>
        <p:nvSpPr>
          <p:cNvPr id="8" name="Rektangel 2"/>
          <p:cNvSpPr/>
          <p:nvPr userDrawn="1"/>
        </p:nvSpPr>
        <p:spPr>
          <a:xfrm>
            <a:off x="0" y="1543050"/>
            <a:ext cx="9144000" cy="5314950"/>
          </a:xfrm>
          <a:custGeom>
            <a:avLst/>
            <a:gdLst>
              <a:gd name="connsiteX0" fmla="*/ 0 w 9144000"/>
              <a:gd name="connsiteY0" fmla="*/ 0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0 h 5314950"/>
              <a:gd name="connsiteX0" fmla="*/ 0 w 9144000"/>
              <a:gd name="connsiteY0" fmla="*/ 27717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771775 h 5314950"/>
              <a:gd name="connsiteX0" fmla="*/ 0 w 9144000"/>
              <a:gd name="connsiteY0" fmla="*/ 23526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352675 h 531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5314950">
                <a:moveTo>
                  <a:pt x="0" y="2352675"/>
                </a:moveTo>
                <a:lnTo>
                  <a:pt x="9144000" y="0"/>
                </a:lnTo>
                <a:lnTo>
                  <a:pt x="9144000" y="5314950"/>
                </a:lnTo>
                <a:lnTo>
                  <a:pt x="0" y="5314950"/>
                </a:lnTo>
                <a:lnTo>
                  <a:pt x="0" y="2352675"/>
                </a:lnTo>
                <a:close/>
              </a:path>
            </a:pathLst>
          </a:custGeom>
          <a:solidFill>
            <a:srgbClr val="3DB7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a:solidFill>
                <a:srgbClr val="000000"/>
              </a:solidFill>
            </a:endParaRPr>
          </a:p>
        </p:txBody>
      </p:sp>
      <p:sp>
        <p:nvSpPr>
          <p:cNvPr id="9" name="Rubrik 1"/>
          <p:cNvSpPr>
            <a:spLocks noGrp="1"/>
          </p:cNvSpPr>
          <p:nvPr>
            <p:ph type="ctrTitle"/>
          </p:nvPr>
        </p:nvSpPr>
        <p:spPr>
          <a:xfrm>
            <a:off x="784342" y="725700"/>
            <a:ext cx="7772400" cy="1408385"/>
          </a:xfrm>
        </p:spPr>
        <p:txBody>
          <a:bodyPr/>
          <a:lstStyle>
            <a:lvl1pPr>
              <a:defRPr sz="2600">
                <a:solidFill>
                  <a:srgbClr val="FFFFFF"/>
                </a:solidFill>
              </a:defRPr>
            </a:lvl1pPr>
          </a:lstStyle>
          <a:p>
            <a:r>
              <a:rPr lang="sv-SE"/>
              <a:t>Klicka här för att ändra format</a:t>
            </a:r>
            <a:endParaRPr lang="sv-SE" dirty="0"/>
          </a:p>
        </p:txBody>
      </p:sp>
      <p:pic>
        <p:nvPicPr>
          <p:cNvPr id="12" name="Bildobjekt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Tree>
    <p:extLst>
      <p:ext uri="{BB962C8B-B14F-4D97-AF65-F5344CB8AC3E}">
        <p14:creationId xmlns:p14="http://schemas.microsoft.com/office/powerpoint/2010/main" val="21816457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Rubrik och punktlista – enstaka or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1"/>
            </a:lvl1pPr>
            <a:lvl2pPr>
              <a:defRPr sz="2000"/>
            </a:lvl2pPr>
            <a:lvl3pPr>
              <a:defRPr sz="1600"/>
            </a:lvl3pPr>
            <a:lvl4pPr>
              <a:defRPr sz="14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40882505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Rubrik och punktlista – mening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0"/>
            </a:lvl1pPr>
            <a:lvl2pPr>
              <a:defRPr sz="2000"/>
            </a:lvl2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728629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punktlista – mening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4" name="Platshållare för datum 3"/>
          <p:cNvSpPr>
            <a:spLocks noGrp="1"/>
          </p:cNvSpPr>
          <p:nvPr>
            <p:ph type="dt" sz="half" idx="10"/>
          </p:nvPr>
        </p:nvSpPr>
        <p:spPr/>
        <p:txBody>
          <a:bodyPr/>
          <a:lstStyle/>
          <a:p>
            <a:fld id="{99DF26C1-5379-4F9C-B535-27F268D50F09}" type="datetime1">
              <a:rPr lang="sv-SE" smtClean="0"/>
              <a:t>2024-02-21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b="0"/>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textruta 6"/>
          <p:cNvSpPr txBox="1"/>
          <p:nvPr userDrawn="1"/>
        </p:nvSpPr>
        <p:spPr>
          <a:xfrm>
            <a:off x="-1333501" y="2647950"/>
            <a:ext cx="1257302" cy="1015663"/>
          </a:xfrm>
          <a:prstGeom prst="rect">
            <a:avLst/>
          </a:prstGeom>
          <a:noFill/>
        </p:spPr>
        <p:txBody>
          <a:bodyPr wrap="square" rtlCol="0">
            <a:spAutoFit/>
          </a:bodyPr>
          <a:lstStyle/>
          <a:p>
            <a:pPr algn="r"/>
            <a:r>
              <a:rPr lang="sv-SE" sz="1000" b="1"/>
              <a:t>Punktlista nivå 1:</a:t>
            </a:r>
          </a:p>
          <a:p>
            <a:pPr algn="r"/>
            <a:r>
              <a:rPr lang="sv-SE" sz="1000"/>
              <a:t>Century Gothic,</a:t>
            </a:r>
            <a:br>
              <a:rPr lang="sv-SE" sz="1000"/>
            </a:br>
            <a:r>
              <a:rPr lang="sv-SE" sz="1000"/>
              <a:t>normal</a:t>
            </a:r>
            <a:r>
              <a:rPr lang="sv-SE" sz="1000" baseline="0"/>
              <a:t> </a:t>
            </a:r>
            <a:r>
              <a:rPr lang="sv-SE" sz="1000"/>
              <a:t>19pt</a:t>
            </a:r>
          </a:p>
          <a:p>
            <a:pPr algn="r"/>
            <a:r>
              <a:rPr lang="sv-SE" sz="1000" b="1"/>
              <a:t>Nivå 2:</a:t>
            </a:r>
          </a:p>
          <a:p>
            <a:pPr algn="r"/>
            <a:r>
              <a:rPr lang="sv-SE" sz="1000"/>
              <a:t>Century Gothic normal 19pt</a:t>
            </a:r>
          </a:p>
        </p:txBody>
      </p:sp>
      <p:sp>
        <p:nvSpPr>
          <p:cNvPr id="9" name="textruta 8"/>
          <p:cNvSpPr txBox="1"/>
          <p:nvPr userDrawn="1"/>
        </p:nvSpPr>
        <p:spPr>
          <a:xfrm>
            <a:off x="-1333501" y="1209675"/>
            <a:ext cx="1257302" cy="553998"/>
          </a:xfrm>
          <a:prstGeom prst="rect">
            <a:avLst/>
          </a:prstGeom>
          <a:noFill/>
        </p:spPr>
        <p:txBody>
          <a:bodyPr wrap="square" rtlCol="0">
            <a:spAutoFit/>
          </a:bodyPr>
          <a:lstStyle/>
          <a:p>
            <a:pPr algn="r"/>
            <a:r>
              <a:rPr lang="sv-SE" sz="1000" b="1"/>
              <a:t>Rubrik:</a:t>
            </a:r>
          </a:p>
          <a:p>
            <a:pPr algn="r"/>
            <a:r>
              <a:rPr lang="sv-SE" sz="1000"/>
              <a:t>Century Gothic,</a:t>
            </a:r>
            <a:br>
              <a:rPr lang="sv-SE" sz="1000"/>
            </a:br>
            <a:r>
              <a:rPr lang="sv-SE" sz="1000"/>
              <a:t>bold 33pt</a:t>
            </a:r>
          </a:p>
        </p:txBody>
      </p:sp>
    </p:spTree>
    <p:extLst>
      <p:ext uri="{BB962C8B-B14F-4D97-AF65-F5344CB8AC3E}">
        <p14:creationId xmlns:p14="http://schemas.microsoft.com/office/powerpoint/2010/main" val="1140547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text 8"/>
          <p:cNvSpPr>
            <a:spLocks noGrp="1"/>
          </p:cNvSpPr>
          <p:nvPr>
            <p:ph type="body" sz="quarter" idx="13"/>
          </p:nvPr>
        </p:nvSpPr>
        <p:spPr>
          <a:xfrm>
            <a:off x="801688" y="2059200"/>
            <a:ext cx="6959600" cy="3708400"/>
          </a:xfrm>
        </p:spPr>
        <p:txBody>
          <a:bodyPr/>
          <a:lstStyle>
            <a:lvl1pPr marL="0" indent="0">
              <a:spcBef>
                <a:spcPts val="800"/>
              </a:spcBef>
              <a:spcAft>
                <a:spcPts val="0"/>
              </a:spcAft>
              <a:buFontTx/>
              <a:buNone/>
              <a:defRPr sz="2600"/>
            </a:lvl1pPr>
            <a:lvl2pPr marL="0" indent="0">
              <a:buFontTx/>
              <a:buNone/>
              <a:defRPr sz="2000"/>
            </a:lvl2pPr>
            <a:lvl3pPr marL="0" indent="0">
              <a:spcAft>
                <a:spcPts val="0"/>
              </a:spcAft>
              <a:buFontTx/>
              <a:buNone/>
              <a:defRPr sz="1900" b="1"/>
            </a:lvl3pPr>
            <a:lvl4pPr marL="0" indent="0">
              <a:spcAft>
                <a:spcPts val="0"/>
              </a:spcAft>
              <a:buFontTx/>
              <a:buNone/>
              <a:defRPr sz="1600"/>
            </a:lvl4pPr>
            <a:lvl5pPr marL="0" indent="0">
              <a:spcAft>
                <a:spcPts val="0"/>
              </a:spcAft>
              <a:buFontTx/>
              <a:buNone/>
              <a:defRPr sz="1600"/>
            </a:lvl5pPr>
          </a:lstStyle>
          <a:p>
            <a:pPr lvl="0"/>
            <a:r>
              <a:rPr lang="sv-SE"/>
              <a:t>Klicka här för att ändra format på bakgrundstexten</a:t>
            </a:r>
          </a:p>
          <a:p>
            <a:pPr lvl="1"/>
            <a:r>
              <a:rPr lang="sv-SE"/>
              <a:t>Nivå två</a:t>
            </a:r>
          </a:p>
        </p:txBody>
      </p:sp>
    </p:spTree>
    <p:extLst>
      <p:ext uri="{BB962C8B-B14F-4D97-AF65-F5344CB8AC3E}">
        <p14:creationId xmlns:p14="http://schemas.microsoft.com/office/powerpoint/2010/main" val="129912437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DAD7CB"/>
              </a:solidFill>
            </a:endParaRPr>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04352345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DAD7CB"/>
              </a:solidFill>
            </a:endParaRPr>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87381592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itatsida">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8" name="Platshållare för innehåll 7"/>
          <p:cNvSpPr>
            <a:spLocks noGrp="1"/>
          </p:cNvSpPr>
          <p:nvPr>
            <p:ph sz="quarter" idx="13"/>
          </p:nvPr>
        </p:nvSpPr>
        <p:spPr>
          <a:xfrm>
            <a:off x="4355976" y="2060206"/>
            <a:ext cx="3405312" cy="3708400"/>
          </a:xfrm>
        </p:spPr>
        <p:txBody>
          <a:bodyPr/>
          <a:lstStyle>
            <a:lvl1pPr>
              <a:spcBef>
                <a:spcPts val="800"/>
              </a:spcBef>
              <a:defRPr sz="2600" b="0"/>
            </a:lvl1pPr>
            <a:lvl2pPr>
              <a:defRPr sz="2000"/>
            </a:lvl2pPr>
            <a:lvl3pPr>
              <a:defRPr sz="1600"/>
            </a:lvl3pPr>
            <a:lvl4pPr>
              <a:defRPr sz="1400"/>
            </a:lvl4pPr>
            <a:lvl5pPr marL="927100" indent="0">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9"/>
          <p:cNvSpPr>
            <a:spLocks noGrp="1"/>
          </p:cNvSpPr>
          <p:nvPr>
            <p:ph type="body" sz="quarter" idx="14" hasCustomPrompt="1"/>
          </p:nvPr>
        </p:nvSpPr>
        <p:spPr>
          <a:xfrm>
            <a:off x="0" y="2113906"/>
            <a:ext cx="4067175" cy="3455988"/>
          </a:xfrm>
          <a:solidFill>
            <a:schemeClr val="accent4"/>
          </a:solidFill>
          <a:ln>
            <a:noFill/>
          </a:ln>
        </p:spPr>
        <p:txBody>
          <a:bodyPr lIns="180000" tIns="180000" rIns="180000" bIns="180000" anchor="ctr" anchorCtr="1"/>
          <a:lstStyle>
            <a:lvl1pPr marL="0" indent="0" algn="ctr">
              <a:buNone/>
              <a:defRPr sz="2600" b="0" i="1">
                <a:solidFill>
                  <a:srgbClr val="FFFFFF"/>
                </a:solidFill>
              </a:defRPr>
            </a:lvl1pPr>
            <a:lvl2pPr>
              <a:defRPr sz="3000" b="0" i="1">
                <a:solidFill>
                  <a:srgbClr val="E6C99B"/>
                </a:solidFill>
              </a:defRPr>
            </a:lvl2pPr>
            <a:lvl3pPr>
              <a:defRPr sz="3000" b="0" i="1">
                <a:solidFill>
                  <a:srgbClr val="E6C99B"/>
                </a:solidFill>
              </a:defRPr>
            </a:lvl3pPr>
            <a:lvl4pPr>
              <a:defRPr sz="3000" b="0" i="1">
                <a:solidFill>
                  <a:srgbClr val="E6C99B"/>
                </a:solidFill>
              </a:defRPr>
            </a:lvl4pPr>
            <a:lvl5pPr>
              <a:defRPr sz="3000" b="0" i="1">
                <a:solidFill>
                  <a:srgbClr val="E6C99B"/>
                </a:solidFill>
              </a:defRPr>
            </a:lvl5pPr>
          </a:lstStyle>
          <a:p>
            <a:pPr lvl="0"/>
            <a:r>
              <a:rPr lang="sv-SE" dirty="0"/>
              <a:t>Klicka här för att </a:t>
            </a:r>
            <a:br>
              <a:rPr lang="sv-SE" dirty="0"/>
            </a:br>
            <a:r>
              <a:rPr lang="sv-SE" dirty="0"/>
              <a:t>ändra format på bakgrundstexten</a:t>
            </a:r>
          </a:p>
        </p:txBody>
      </p:sp>
    </p:spTree>
    <p:extLst>
      <p:ext uri="{BB962C8B-B14F-4D97-AF65-F5344CB8AC3E}">
        <p14:creationId xmlns:p14="http://schemas.microsoft.com/office/powerpoint/2010/main" val="391962493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Rubrik, punktlista och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bild 8"/>
          <p:cNvSpPr>
            <a:spLocks noGrp="1"/>
          </p:cNvSpPr>
          <p:nvPr>
            <p:ph type="pic" sz="quarter" idx="14"/>
          </p:nvPr>
        </p:nvSpPr>
        <p:spPr>
          <a:xfrm>
            <a:off x="4325509" y="2128871"/>
            <a:ext cx="3299791" cy="3095625"/>
          </a:xfrm>
        </p:spPr>
        <p:txBody>
          <a:bodyPr/>
          <a:lstStyle>
            <a:lvl1pPr marL="0" indent="0">
              <a:buNone/>
              <a:defRPr sz="1400" b="0" baseline="0"/>
            </a:lvl1pPr>
          </a:lstStyle>
          <a:p>
            <a:r>
              <a:rPr lang="sv-SE"/>
              <a:t>Klicka på ikonen för att lägga till en bild</a:t>
            </a:r>
            <a:endParaRPr lang="sv-SE" dirty="0"/>
          </a:p>
        </p:txBody>
      </p:sp>
      <p:sp>
        <p:nvSpPr>
          <p:cNvPr id="12" name="Platshållare för text 11"/>
          <p:cNvSpPr>
            <a:spLocks noGrp="1"/>
          </p:cNvSpPr>
          <p:nvPr>
            <p:ph type="body" sz="quarter" idx="15"/>
          </p:nvPr>
        </p:nvSpPr>
        <p:spPr>
          <a:xfrm>
            <a:off x="4323723" y="5299364"/>
            <a:ext cx="3312220" cy="471487"/>
          </a:xfrm>
        </p:spPr>
        <p:txBody>
          <a:bodyPr/>
          <a:lstStyle>
            <a:lvl1pPr marL="0" indent="0">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7" name="Platshållare för text 6"/>
          <p:cNvSpPr>
            <a:spLocks noGrp="1"/>
          </p:cNvSpPr>
          <p:nvPr>
            <p:ph type="body" sz="quarter" idx="16"/>
          </p:nvPr>
        </p:nvSpPr>
        <p:spPr>
          <a:xfrm>
            <a:off x="801688" y="2139950"/>
            <a:ext cx="3338991" cy="3648075"/>
          </a:xfrm>
        </p:spPr>
        <p:txBody>
          <a:bodyPr/>
          <a:lstStyle>
            <a:lvl1pPr>
              <a:spcBef>
                <a:spcPts val="0"/>
              </a:spcBef>
              <a:defRPr sz="2600"/>
            </a:lvl1pPr>
            <a:lvl2pPr>
              <a:defRPr sz="2000"/>
            </a:lvl2pPr>
          </a:lstStyle>
          <a:p>
            <a:pPr lvl="0"/>
            <a:r>
              <a:rPr lang="sv-SE"/>
              <a:t>Klicka här för att ändra format på bakgrundstexten</a:t>
            </a:r>
          </a:p>
          <a:p>
            <a:pPr lvl="1"/>
            <a:r>
              <a:rPr lang="sv-SE"/>
              <a:t>Nivå två</a:t>
            </a:r>
          </a:p>
          <a:p>
            <a:pPr lvl="2"/>
            <a:r>
              <a:rPr lang="sv-SE"/>
              <a:t>Nivå tre</a:t>
            </a:r>
          </a:p>
        </p:txBody>
      </p:sp>
    </p:spTree>
    <p:extLst>
      <p:ext uri="{BB962C8B-B14F-4D97-AF65-F5344CB8AC3E}">
        <p14:creationId xmlns:p14="http://schemas.microsoft.com/office/powerpoint/2010/main" val="77660416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Rubrik, punktlista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8" name="Platshållare för innehåll 7"/>
          <p:cNvSpPr>
            <a:spLocks noGrp="1"/>
          </p:cNvSpPr>
          <p:nvPr>
            <p:ph sz="quarter" idx="13"/>
          </p:nvPr>
        </p:nvSpPr>
        <p:spPr>
          <a:xfrm>
            <a:off x="801688" y="2139350"/>
            <a:ext cx="3410272" cy="3632799"/>
          </a:xfrm>
        </p:spPr>
        <p:txBody>
          <a:bodyPr/>
          <a:lstStyle>
            <a:lvl1pPr>
              <a:spcBef>
                <a:spcPts val="0"/>
              </a:spcBef>
              <a:defRPr sz="2600"/>
            </a:lvl1pPr>
            <a:lvl2pPr>
              <a:defRPr sz="2000"/>
            </a:lvl2pPr>
          </a:lstStyle>
          <a:p>
            <a:pPr lvl="0"/>
            <a:r>
              <a:rPr lang="sv-SE"/>
              <a:t>Klicka här för att ändra format på bakgrundstexten</a:t>
            </a:r>
          </a:p>
          <a:p>
            <a:pPr lvl="1"/>
            <a:r>
              <a:rPr lang="sv-SE"/>
              <a:t>Nivå två</a:t>
            </a:r>
          </a:p>
          <a:p>
            <a:pPr lvl="2"/>
            <a:r>
              <a:rPr lang="sv-SE"/>
              <a:t>Nivå tre</a:t>
            </a:r>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Tree>
    <p:extLst>
      <p:ext uri="{BB962C8B-B14F-4D97-AF65-F5344CB8AC3E}">
        <p14:creationId xmlns:p14="http://schemas.microsoft.com/office/powerpoint/2010/main" val="314288904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Rubrik, text och bild höger - 1">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r>
              <a:rPr lang="sv-SE">
                <a:solidFill>
                  <a:srgbClr val="002B45"/>
                </a:solidFill>
              </a:rPr>
              <a:t>20xx-xx-xx</a:t>
            </a:r>
            <a:endParaRPr lang="sv-SE" dirty="0">
              <a:solidFill>
                <a:srgbClr val="002B45"/>
              </a:solidFill>
            </a:endParaRPr>
          </a:p>
        </p:txBody>
      </p:sp>
      <p:sp>
        <p:nvSpPr>
          <p:cNvPr id="4" name="Platshållare för sidfot 3"/>
          <p:cNvSpPr>
            <a:spLocks noGrp="1"/>
          </p:cNvSpPr>
          <p:nvPr>
            <p:ph type="ftr" sz="quarter" idx="11"/>
          </p:nvPr>
        </p:nvSpPr>
        <p:spPr/>
        <p:txBody>
          <a:bodyPr/>
          <a:lstStyle/>
          <a:p>
            <a:endParaRPr lang="sv-SE" dirty="0">
              <a:solidFill>
                <a:srgbClr val="002B45"/>
              </a:solidFill>
            </a:endParaRPr>
          </a:p>
        </p:txBody>
      </p:sp>
      <p:sp>
        <p:nvSpPr>
          <p:cNvPr id="5" name="Platshållare för bildnummer 4"/>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dirty="0">
              <a:solidFill>
                <a:srgbClr val="002B45"/>
              </a:solidFill>
            </a:endParaRPr>
          </a:p>
        </p:txBody>
      </p:sp>
      <p:sp>
        <p:nvSpPr>
          <p:cNvPr id="6"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6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Klicka här för att ändra format på bakgrundstexten</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Tree>
    <p:extLst>
      <p:ext uri="{BB962C8B-B14F-4D97-AF65-F5344CB8AC3E}">
        <p14:creationId xmlns:p14="http://schemas.microsoft.com/office/powerpoint/2010/main" val="213173253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Rubrik, text och bild höger - 2">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r>
              <a:rPr lang="sv-SE">
                <a:solidFill>
                  <a:srgbClr val="002B45"/>
                </a:solidFill>
              </a:rPr>
              <a:t>20xx-xx-xx</a:t>
            </a:r>
            <a:endParaRPr lang="sv-SE" dirty="0">
              <a:solidFill>
                <a:srgbClr val="002B45"/>
              </a:solidFill>
            </a:endParaRPr>
          </a:p>
        </p:txBody>
      </p:sp>
      <p:sp>
        <p:nvSpPr>
          <p:cNvPr id="4" name="Platshållare för sidfot 3"/>
          <p:cNvSpPr>
            <a:spLocks noGrp="1"/>
          </p:cNvSpPr>
          <p:nvPr>
            <p:ph type="ftr" sz="quarter" idx="11"/>
          </p:nvPr>
        </p:nvSpPr>
        <p:spPr/>
        <p:txBody>
          <a:bodyPr/>
          <a:lstStyle/>
          <a:p>
            <a:endParaRPr lang="sv-SE" dirty="0">
              <a:solidFill>
                <a:srgbClr val="002B45"/>
              </a:solidFill>
            </a:endParaRPr>
          </a:p>
        </p:txBody>
      </p:sp>
      <p:sp>
        <p:nvSpPr>
          <p:cNvPr id="5" name="Platshållare för bildnummer 4"/>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dirty="0">
              <a:solidFill>
                <a:srgbClr val="002B45"/>
              </a:solidFill>
            </a:endParaRPr>
          </a:p>
        </p:txBody>
      </p:sp>
      <p:sp>
        <p:nvSpPr>
          <p:cNvPr id="6"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Klicka här för att ändra format på bakgrundstexten</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Tree>
    <p:extLst>
      <p:ext uri="{BB962C8B-B14F-4D97-AF65-F5344CB8AC3E}">
        <p14:creationId xmlns:p14="http://schemas.microsoft.com/office/powerpoint/2010/main" val="36122141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7" name="Platshållare för text 6"/>
          <p:cNvSpPr>
            <a:spLocks noGrp="1"/>
          </p:cNvSpPr>
          <p:nvPr>
            <p:ph type="body" sz="quarter" idx="16"/>
          </p:nvPr>
        </p:nvSpPr>
        <p:spPr>
          <a:xfrm>
            <a:off x="801688" y="2130425"/>
            <a:ext cx="3252727" cy="3054050"/>
          </a:xfrm>
        </p:spPr>
        <p:txBody>
          <a:bodyPr/>
          <a:lstStyle>
            <a:lvl1pPr marL="0" indent="0">
              <a:buNone/>
              <a:defRPr sz="2600" b="1"/>
            </a:lvl1pPr>
            <a:lvl2pPr marL="285750" indent="0">
              <a:buNone/>
              <a:defRPr/>
            </a:lvl2pPr>
            <a:lvl3pPr marL="539750" indent="0">
              <a:buNone/>
              <a:defRPr/>
            </a:lvl3pPr>
            <a:lvl4pPr marL="723900" indent="0">
              <a:buNone/>
              <a:defRPr/>
            </a:lvl4pPr>
            <a:lvl5pPr marL="927100" indent="0">
              <a:buNone/>
              <a:defRPr/>
            </a:lvl5pPr>
          </a:lstStyle>
          <a:p>
            <a:pPr lvl="0"/>
            <a:r>
              <a:rPr lang="sv-SE"/>
              <a:t>Klicka här för att ändra format på bakgrundstexten</a:t>
            </a:r>
          </a:p>
        </p:txBody>
      </p:sp>
    </p:spTree>
    <p:extLst>
      <p:ext uri="{BB962C8B-B14F-4D97-AF65-F5344CB8AC3E}">
        <p14:creationId xmlns:p14="http://schemas.microsoft.com/office/powerpoint/2010/main" val="206021923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10"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Klicka här för att ändra format på bakgrundstexten</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Tree>
    <p:extLst>
      <p:ext uri="{BB962C8B-B14F-4D97-AF65-F5344CB8AC3E}">
        <p14:creationId xmlns:p14="http://schemas.microsoft.com/office/powerpoint/2010/main" val="3945259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fld id="{802F6609-12AD-41B2-BF31-1D316FD82C96}" type="datetime1">
              <a:rPr lang="sv-SE" smtClean="0"/>
              <a:t>2024-02-21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text 8"/>
          <p:cNvSpPr>
            <a:spLocks noGrp="1"/>
          </p:cNvSpPr>
          <p:nvPr>
            <p:ph type="body" sz="quarter" idx="13"/>
          </p:nvPr>
        </p:nvSpPr>
        <p:spPr>
          <a:xfrm>
            <a:off x="801688" y="2059200"/>
            <a:ext cx="6959600" cy="3708400"/>
          </a:xfrm>
        </p:spPr>
        <p:txBody>
          <a:bodyPr/>
          <a:lstStyle>
            <a:lvl1pPr marL="0" indent="0">
              <a:spcBef>
                <a:spcPts val="800"/>
              </a:spcBef>
              <a:spcAft>
                <a:spcPts val="0"/>
              </a:spcAft>
              <a:buFontTx/>
              <a:buNone/>
              <a:defRPr sz="2600"/>
            </a:lvl1pPr>
            <a:lvl2pPr marL="0" indent="0">
              <a:buFontTx/>
              <a:buNone/>
              <a:defRPr/>
            </a:lvl2pPr>
            <a:lvl3pPr marL="0" indent="0">
              <a:spcAft>
                <a:spcPts val="0"/>
              </a:spcAft>
              <a:buFontTx/>
              <a:buNone/>
              <a:defRPr sz="1900" b="1"/>
            </a:lvl3pPr>
            <a:lvl4pPr marL="0" indent="0">
              <a:spcAft>
                <a:spcPts val="0"/>
              </a:spcAft>
              <a:buFontTx/>
              <a:buNone/>
              <a:defRPr sz="1600"/>
            </a:lvl4pPr>
            <a:lvl5pPr marL="0" indent="0">
              <a:spcAft>
                <a:spcPts val="0"/>
              </a:spcAft>
              <a:buFontTx/>
              <a:buNone/>
              <a:defRPr sz="16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textruta 6"/>
          <p:cNvSpPr txBox="1"/>
          <p:nvPr userDrawn="1"/>
        </p:nvSpPr>
        <p:spPr>
          <a:xfrm>
            <a:off x="-1333501" y="2647950"/>
            <a:ext cx="1257302" cy="1015663"/>
          </a:xfrm>
          <a:prstGeom prst="rect">
            <a:avLst/>
          </a:prstGeom>
          <a:noFill/>
        </p:spPr>
        <p:txBody>
          <a:bodyPr wrap="square" rtlCol="0">
            <a:spAutoFit/>
          </a:bodyPr>
          <a:lstStyle/>
          <a:p>
            <a:pPr algn="r"/>
            <a:r>
              <a:rPr lang="sv-SE" sz="1000" b="1"/>
              <a:t>Punktlista nivå 1:</a:t>
            </a:r>
          </a:p>
          <a:p>
            <a:pPr algn="r"/>
            <a:r>
              <a:rPr lang="sv-SE" sz="1000"/>
              <a:t>Century Gothic,</a:t>
            </a:r>
            <a:br>
              <a:rPr lang="sv-SE" sz="1000"/>
            </a:br>
            <a:r>
              <a:rPr lang="sv-SE" sz="1000"/>
              <a:t>bold 26pt</a:t>
            </a:r>
          </a:p>
          <a:p>
            <a:pPr algn="r"/>
            <a:r>
              <a:rPr lang="sv-SE" sz="1000" b="1"/>
              <a:t>Nivå 2:</a:t>
            </a:r>
          </a:p>
          <a:p>
            <a:pPr algn="r"/>
            <a:r>
              <a:rPr lang="sv-SE" sz="1000"/>
              <a:t>Century Gothic normal 19pt</a:t>
            </a:r>
          </a:p>
        </p:txBody>
      </p:sp>
      <p:sp>
        <p:nvSpPr>
          <p:cNvPr id="8" name="textruta 7"/>
          <p:cNvSpPr txBox="1"/>
          <p:nvPr userDrawn="1"/>
        </p:nvSpPr>
        <p:spPr>
          <a:xfrm>
            <a:off x="-1333501" y="1209675"/>
            <a:ext cx="1257302" cy="553998"/>
          </a:xfrm>
          <a:prstGeom prst="rect">
            <a:avLst/>
          </a:prstGeom>
          <a:noFill/>
        </p:spPr>
        <p:txBody>
          <a:bodyPr wrap="square" rtlCol="0">
            <a:spAutoFit/>
          </a:bodyPr>
          <a:lstStyle/>
          <a:p>
            <a:pPr algn="r"/>
            <a:r>
              <a:rPr lang="sv-SE" sz="1000" b="1"/>
              <a:t>Rubrik:</a:t>
            </a:r>
          </a:p>
          <a:p>
            <a:pPr algn="r"/>
            <a:r>
              <a:rPr lang="sv-SE" sz="1000"/>
              <a:t>Century Gothic,</a:t>
            </a:r>
            <a:br>
              <a:rPr lang="sv-SE" sz="1000"/>
            </a:br>
            <a:r>
              <a:rPr lang="sv-SE" sz="1000"/>
              <a:t>bold 33pt</a:t>
            </a:r>
          </a:p>
        </p:txBody>
      </p:sp>
    </p:spTree>
    <p:extLst>
      <p:ext uri="{BB962C8B-B14F-4D97-AF65-F5344CB8AC3E}">
        <p14:creationId xmlns:p14="http://schemas.microsoft.com/office/powerpoint/2010/main" val="102684680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Rubrik, punktlista och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10"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Klicka här för att ändra format på bakgrundstexten</a:t>
            </a:r>
          </a:p>
          <a:p>
            <a:pPr lvl="1"/>
            <a:r>
              <a:rPr lang="sv-SE"/>
              <a:t>Nivå två</a:t>
            </a:r>
          </a:p>
          <a:p>
            <a:pPr lvl="2"/>
            <a:r>
              <a:rPr lang="sv-SE"/>
              <a:t>Nivå tre</a:t>
            </a:r>
          </a:p>
        </p:txBody>
      </p:sp>
    </p:spTree>
    <p:extLst>
      <p:ext uri="{BB962C8B-B14F-4D97-AF65-F5344CB8AC3E}">
        <p14:creationId xmlns:p14="http://schemas.microsoft.com/office/powerpoint/2010/main" val="269343426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Rubrik, punktlista och stor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13"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Klicka här för att ändra format på bakgrundstexten</a:t>
            </a:r>
          </a:p>
          <a:p>
            <a:pPr lvl="1"/>
            <a:r>
              <a:rPr lang="sv-SE"/>
              <a:t>Nivå två</a:t>
            </a:r>
          </a:p>
          <a:p>
            <a:pPr lvl="2"/>
            <a:r>
              <a:rPr lang="sv-SE"/>
              <a:t>Nivå tre</a:t>
            </a:r>
          </a:p>
        </p:txBody>
      </p:sp>
    </p:spTree>
    <p:extLst>
      <p:ext uri="{BB962C8B-B14F-4D97-AF65-F5344CB8AC3E}">
        <p14:creationId xmlns:p14="http://schemas.microsoft.com/office/powerpoint/2010/main" val="165746439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Rubrik, text och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10"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Klicka här för att ändra format på bakgrundstexten</a:t>
            </a:r>
          </a:p>
        </p:txBody>
      </p:sp>
    </p:spTree>
    <p:extLst>
      <p:ext uri="{BB962C8B-B14F-4D97-AF65-F5344CB8AC3E}">
        <p14:creationId xmlns:p14="http://schemas.microsoft.com/office/powerpoint/2010/main" val="47210896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Rubrik, text och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7"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Klicka här för att ändra format på bakgrundstexten</a:t>
            </a:r>
          </a:p>
        </p:txBody>
      </p:sp>
    </p:spTree>
    <p:extLst>
      <p:ext uri="{BB962C8B-B14F-4D97-AF65-F5344CB8AC3E}">
        <p14:creationId xmlns:p14="http://schemas.microsoft.com/office/powerpoint/2010/main" val="426104681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Klicka här för att ändra format på bakgrundstexten</a:t>
            </a:r>
          </a:p>
        </p:txBody>
      </p:sp>
    </p:spTree>
    <p:extLst>
      <p:ext uri="{BB962C8B-B14F-4D97-AF65-F5344CB8AC3E}">
        <p14:creationId xmlns:p14="http://schemas.microsoft.com/office/powerpoint/2010/main" val="8657855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r>
              <a:rPr lang="sv-SE">
                <a:solidFill>
                  <a:srgbClr val="002B45"/>
                </a:solidFill>
              </a:rPr>
              <a:t>20xx-xx-xx</a:t>
            </a:r>
          </a:p>
        </p:txBody>
      </p:sp>
      <p:sp>
        <p:nvSpPr>
          <p:cNvPr id="5" name="Platshållare för sidfot 4"/>
          <p:cNvSpPr>
            <a:spLocks noGrp="1"/>
          </p:cNvSpPr>
          <p:nvPr>
            <p:ph type="ftr" sz="quarter" idx="11"/>
          </p:nvPr>
        </p:nvSpPr>
        <p:spPr/>
        <p:txBody>
          <a:bodyPr/>
          <a:lstStyle/>
          <a:p>
            <a:endParaRPr lang="sv-SE">
              <a:solidFill>
                <a:srgbClr val="002B45"/>
              </a:solidFill>
            </a:endParaRPr>
          </a:p>
        </p:txBody>
      </p:sp>
      <p:sp>
        <p:nvSpPr>
          <p:cNvPr id="6" name="Platshållare för bildnummer 5"/>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Klicka här för att ändra format på bakgrundstexten</a:t>
            </a:r>
          </a:p>
        </p:txBody>
      </p:sp>
    </p:spTree>
    <p:extLst>
      <p:ext uri="{BB962C8B-B14F-4D97-AF65-F5344CB8AC3E}">
        <p14:creationId xmlns:p14="http://schemas.microsoft.com/office/powerpoint/2010/main" val="14432788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r>
              <a:rPr lang="sv-SE">
                <a:solidFill>
                  <a:srgbClr val="002B45"/>
                </a:solidFill>
              </a:rPr>
              <a:t>20xx-xx-xx</a:t>
            </a:r>
          </a:p>
        </p:txBody>
      </p:sp>
      <p:sp>
        <p:nvSpPr>
          <p:cNvPr id="4" name="Platshållare för sidfot 3"/>
          <p:cNvSpPr>
            <a:spLocks noGrp="1"/>
          </p:cNvSpPr>
          <p:nvPr>
            <p:ph type="ftr" sz="quarter" idx="11"/>
          </p:nvPr>
        </p:nvSpPr>
        <p:spPr/>
        <p:txBody>
          <a:bodyPr/>
          <a:lstStyle/>
          <a:p>
            <a:endParaRPr lang="sv-SE">
              <a:solidFill>
                <a:srgbClr val="002B45"/>
              </a:solidFill>
            </a:endParaRPr>
          </a:p>
        </p:txBody>
      </p:sp>
      <p:sp>
        <p:nvSpPr>
          <p:cNvPr id="5" name="Platshållare för bildnummer 4"/>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8" name="Platshållare för bild 7"/>
          <p:cNvSpPr>
            <a:spLocks noGrp="1"/>
          </p:cNvSpPr>
          <p:nvPr>
            <p:ph type="pic" sz="quarter" idx="13"/>
          </p:nvPr>
        </p:nvSpPr>
        <p:spPr>
          <a:xfrm>
            <a:off x="801688" y="2074072"/>
            <a:ext cx="6832600" cy="3438525"/>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Tree>
    <p:extLst>
      <p:ext uri="{BB962C8B-B14F-4D97-AF65-F5344CB8AC3E}">
        <p14:creationId xmlns:p14="http://schemas.microsoft.com/office/powerpoint/2010/main" val="154103512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Rubrik och  utfallande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r>
              <a:rPr lang="sv-SE">
                <a:solidFill>
                  <a:srgbClr val="002B45"/>
                </a:solidFill>
              </a:rPr>
              <a:t>20xx-xx-xx</a:t>
            </a:r>
          </a:p>
        </p:txBody>
      </p:sp>
      <p:sp>
        <p:nvSpPr>
          <p:cNvPr id="4" name="Platshållare för sidfot 3"/>
          <p:cNvSpPr>
            <a:spLocks noGrp="1"/>
          </p:cNvSpPr>
          <p:nvPr>
            <p:ph type="ftr" sz="quarter" idx="11"/>
          </p:nvPr>
        </p:nvSpPr>
        <p:spPr/>
        <p:txBody>
          <a:bodyPr/>
          <a:lstStyle/>
          <a:p>
            <a:endParaRPr lang="sv-SE">
              <a:solidFill>
                <a:srgbClr val="002B45"/>
              </a:solidFill>
            </a:endParaRPr>
          </a:p>
        </p:txBody>
      </p:sp>
      <p:sp>
        <p:nvSpPr>
          <p:cNvPr id="5" name="Platshållare för bildnummer 4"/>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8" name="Platshållare för bild 7"/>
          <p:cNvSpPr>
            <a:spLocks noGrp="1"/>
          </p:cNvSpPr>
          <p:nvPr>
            <p:ph type="pic" sz="quarter" idx="13"/>
          </p:nvPr>
        </p:nvSpPr>
        <p:spPr>
          <a:xfrm>
            <a:off x="0" y="2066925"/>
            <a:ext cx="9144000" cy="3438525"/>
          </a:xfrm>
        </p:spPr>
        <p:txBody>
          <a:bodyPr/>
          <a:lstStyle>
            <a:lvl1pPr marL="0" indent="0">
              <a:buNone/>
              <a:defRPr b="0"/>
            </a:lvl1pPr>
          </a:lstStyle>
          <a:p>
            <a:r>
              <a:rPr lang="sv-SE"/>
              <a:t>Klicka på ikonen för att lägga till en bild</a:t>
            </a:r>
          </a:p>
        </p:txBody>
      </p:sp>
      <p:sp>
        <p:nvSpPr>
          <p:cNvPr id="13"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Tree>
    <p:extLst>
      <p:ext uri="{BB962C8B-B14F-4D97-AF65-F5344CB8AC3E}">
        <p14:creationId xmlns:p14="http://schemas.microsoft.com/office/powerpoint/2010/main" val="32538335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Utfallande bild utan rubri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a:solidFill>
                  <a:srgbClr val="002B45"/>
                </a:solidFill>
              </a:rPr>
              <a:t>20xx-xx-xx</a:t>
            </a:r>
          </a:p>
        </p:txBody>
      </p:sp>
      <p:sp>
        <p:nvSpPr>
          <p:cNvPr id="3" name="Platshållare för sidfot 2"/>
          <p:cNvSpPr>
            <a:spLocks noGrp="1"/>
          </p:cNvSpPr>
          <p:nvPr>
            <p:ph type="ftr" sz="quarter" idx="11"/>
          </p:nvPr>
        </p:nvSpPr>
        <p:spPr/>
        <p:txBody>
          <a:bodyPr/>
          <a:lstStyle/>
          <a:p>
            <a:endParaRPr lang="sv-SE">
              <a:solidFill>
                <a:srgbClr val="002B45"/>
              </a:solidFill>
            </a:endParaRPr>
          </a:p>
        </p:txBody>
      </p:sp>
      <p:sp>
        <p:nvSpPr>
          <p:cNvPr id="4" name="Platshållare för bildnummer 3"/>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
        <p:nvSpPr>
          <p:cNvPr id="5" name="Platshållare för bild 7"/>
          <p:cNvSpPr>
            <a:spLocks noGrp="1"/>
          </p:cNvSpPr>
          <p:nvPr>
            <p:ph type="pic" sz="quarter" idx="13"/>
          </p:nvPr>
        </p:nvSpPr>
        <p:spPr>
          <a:xfrm>
            <a:off x="0" y="664235"/>
            <a:ext cx="9144000" cy="5003320"/>
          </a:xfrm>
        </p:spPr>
        <p:txBody>
          <a:bodyPr/>
          <a:lstStyle>
            <a:lvl1pPr marL="0" indent="0">
              <a:buNone/>
              <a:defRPr b="0"/>
            </a:lvl1pPr>
          </a:lstStyle>
          <a:p>
            <a:r>
              <a:rPr lang="sv-SE"/>
              <a:t>Klicka på ikonen för att lägga till en bild</a:t>
            </a:r>
          </a:p>
        </p:txBody>
      </p:sp>
    </p:spTree>
    <p:extLst>
      <p:ext uri="{BB962C8B-B14F-4D97-AF65-F5344CB8AC3E}">
        <p14:creationId xmlns:p14="http://schemas.microsoft.com/office/powerpoint/2010/main" val="24424958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r>
              <a:rPr lang="sv-SE">
                <a:solidFill>
                  <a:srgbClr val="002B45"/>
                </a:solidFill>
              </a:rPr>
              <a:t>20xx-xx-xx</a:t>
            </a:r>
          </a:p>
        </p:txBody>
      </p:sp>
      <p:sp>
        <p:nvSpPr>
          <p:cNvPr id="4" name="Platshållare för sidfot 3"/>
          <p:cNvSpPr>
            <a:spLocks noGrp="1"/>
          </p:cNvSpPr>
          <p:nvPr>
            <p:ph type="ftr" sz="quarter" idx="11"/>
          </p:nvPr>
        </p:nvSpPr>
        <p:spPr/>
        <p:txBody>
          <a:bodyPr/>
          <a:lstStyle/>
          <a:p>
            <a:endParaRPr lang="sv-SE">
              <a:solidFill>
                <a:srgbClr val="002B45"/>
              </a:solidFill>
            </a:endParaRPr>
          </a:p>
        </p:txBody>
      </p:sp>
      <p:sp>
        <p:nvSpPr>
          <p:cNvPr id="5" name="Platshållare för bildnummer 4"/>
          <p:cNvSpPr>
            <a:spLocks noGrp="1"/>
          </p:cNvSpPr>
          <p:nvPr>
            <p:ph type="sldNum" sz="quarter" idx="12"/>
          </p:nvPr>
        </p:nvSpPr>
        <p:spPr/>
        <p:txBody>
          <a:bodyPr/>
          <a:lstStyle/>
          <a:p>
            <a:fld id="{F3A1DABF-CD59-47A1-8187-10F3203EF599}" type="slidenum">
              <a:rPr lang="sv-SE" smtClean="0">
                <a:solidFill>
                  <a:srgbClr val="002B45"/>
                </a:solidFill>
              </a:rPr>
              <a:pPr/>
              <a:t>‹#›</a:t>
            </a:fld>
            <a:endParaRPr lang="sv-SE">
              <a:solidFill>
                <a:srgbClr val="002B45"/>
              </a:solidFill>
            </a:endParaRPr>
          </a:p>
        </p:txBody>
      </p:sp>
    </p:spTree>
    <p:extLst>
      <p:ext uri="{BB962C8B-B14F-4D97-AF65-F5344CB8AC3E}">
        <p14:creationId xmlns:p14="http://schemas.microsoft.com/office/powerpoint/2010/main" val="4241713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p:txBody>
          <a:bodyPr/>
          <a:lstStyle/>
          <a:p>
            <a:fld id="{23DBFBCB-FC51-4332-A8D6-C5CA3121F3AC}" type="datetime1">
              <a:rPr lang="sv-SE" smtClean="0"/>
              <a:t>2024-02-21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D3BF96"/>
                </a:solidFill>
              </a:defRPr>
            </a:lvl1pPr>
            <a:lvl2pPr>
              <a:defRPr sz="2600">
                <a:solidFill>
                  <a:srgbClr val="D3BF96"/>
                </a:solidFill>
              </a:defRPr>
            </a:lvl2pPr>
            <a:lvl3pPr>
              <a:defRPr sz="1900">
                <a:solidFill>
                  <a:srgbClr val="D3BF96"/>
                </a:solidFill>
              </a:defRPr>
            </a:lvl3pPr>
            <a:lvl4pPr>
              <a:defRPr sz="1600">
                <a:solidFill>
                  <a:srgbClr val="D3BF96"/>
                </a:solidFill>
              </a:defRPr>
            </a:lvl4pPr>
            <a:lvl5pPr>
              <a:defRPr sz="1400">
                <a:solidFill>
                  <a:srgbClr val="D3BF96"/>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textruta 8"/>
          <p:cNvSpPr txBox="1"/>
          <p:nvPr userDrawn="1"/>
        </p:nvSpPr>
        <p:spPr>
          <a:xfrm>
            <a:off x="-1333501" y="2647950"/>
            <a:ext cx="1257302" cy="1015663"/>
          </a:xfrm>
          <a:prstGeom prst="rect">
            <a:avLst/>
          </a:prstGeom>
          <a:noFill/>
        </p:spPr>
        <p:txBody>
          <a:bodyPr wrap="square" rtlCol="0">
            <a:spAutoFit/>
          </a:bodyPr>
          <a:lstStyle/>
          <a:p>
            <a:pPr algn="r"/>
            <a:r>
              <a:rPr lang="sv-SE" sz="1000" b="1"/>
              <a:t>Punktlista nivå 1:</a:t>
            </a:r>
          </a:p>
          <a:p>
            <a:pPr algn="r"/>
            <a:r>
              <a:rPr lang="sv-SE" sz="1000"/>
              <a:t>Century Gothic,</a:t>
            </a:r>
            <a:br>
              <a:rPr lang="sv-SE" sz="1000"/>
            </a:br>
            <a:r>
              <a:rPr lang="sv-SE" sz="1000"/>
              <a:t>bold 26pt</a:t>
            </a:r>
          </a:p>
          <a:p>
            <a:pPr algn="r"/>
            <a:r>
              <a:rPr lang="sv-SE" sz="1000" b="1"/>
              <a:t>Nivå 2:</a:t>
            </a:r>
          </a:p>
          <a:p>
            <a:pPr algn="r"/>
            <a:r>
              <a:rPr lang="sv-SE" sz="1000"/>
              <a:t>Century Gothic normal 26pt</a:t>
            </a:r>
          </a:p>
        </p:txBody>
      </p:sp>
    </p:spTree>
    <p:extLst>
      <p:ext uri="{BB962C8B-B14F-4D97-AF65-F5344CB8AC3E}">
        <p14:creationId xmlns:p14="http://schemas.microsoft.com/office/powerpoint/2010/main" val="341411043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Slutsida">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DAD7CB"/>
              </a:solidFill>
            </a:endParaRPr>
          </a:p>
        </p:txBody>
      </p:sp>
      <p:sp>
        <p:nvSpPr>
          <p:cNvPr id="8" name="Rektangel 2"/>
          <p:cNvSpPr/>
          <p:nvPr userDrawn="1"/>
        </p:nvSpPr>
        <p:spPr>
          <a:xfrm>
            <a:off x="0" y="1543050"/>
            <a:ext cx="9144000" cy="5314950"/>
          </a:xfrm>
          <a:custGeom>
            <a:avLst/>
            <a:gdLst>
              <a:gd name="connsiteX0" fmla="*/ 0 w 9144000"/>
              <a:gd name="connsiteY0" fmla="*/ 0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0 h 5314950"/>
              <a:gd name="connsiteX0" fmla="*/ 0 w 9144000"/>
              <a:gd name="connsiteY0" fmla="*/ 27717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771775 h 5314950"/>
              <a:gd name="connsiteX0" fmla="*/ 0 w 9144000"/>
              <a:gd name="connsiteY0" fmla="*/ 23526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352675 h 531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5314950">
                <a:moveTo>
                  <a:pt x="0" y="2352675"/>
                </a:moveTo>
                <a:lnTo>
                  <a:pt x="9144000" y="0"/>
                </a:lnTo>
                <a:lnTo>
                  <a:pt x="9144000" y="5314950"/>
                </a:lnTo>
                <a:lnTo>
                  <a:pt x="0" y="5314950"/>
                </a:lnTo>
                <a:lnTo>
                  <a:pt x="0" y="2352675"/>
                </a:lnTo>
                <a:close/>
              </a:path>
            </a:pathLst>
          </a:custGeom>
          <a:solidFill>
            <a:srgbClr val="A5A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a:solidFill>
                <a:srgbClr val="000000"/>
              </a:solidFill>
            </a:endParaRPr>
          </a:p>
        </p:txBody>
      </p:sp>
      <p:pic>
        <p:nvPicPr>
          <p:cNvPr id="9" name="Bildobjekt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Tree>
    <p:extLst>
      <p:ext uri="{BB962C8B-B14F-4D97-AF65-F5344CB8AC3E}">
        <p14:creationId xmlns:p14="http://schemas.microsoft.com/office/powerpoint/2010/main" val="316036353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6" name="Rektangel 15"/>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4173579"/>
            <a:ext cx="9147600" cy="2684421"/>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4421">
                <a:moveTo>
                  <a:pt x="1" y="2337683"/>
                </a:moveTo>
                <a:lnTo>
                  <a:pt x="9131698" y="0"/>
                </a:lnTo>
                <a:cubicBezTo>
                  <a:pt x="9136999" y="894807"/>
                  <a:pt x="9142299" y="1789614"/>
                  <a:pt x="9147600" y="2684421"/>
                </a:cubicBezTo>
                <a:lnTo>
                  <a:pt x="0" y="2684421"/>
                </a:lnTo>
                <a:cubicBezTo>
                  <a:pt x="0" y="2568842"/>
                  <a:pt x="1" y="2453262"/>
                  <a:pt x="1" y="2337683"/>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2059055"/>
            <a:ext cx="7772400" cy="1104900"/>
          </a:xfrm>
        </p:spPr>
        <p:txBody>
          <a:bodyPr/>
          <a:lstStyle>
            <a:lvl1pPr>
              <a:defRPr sz="3400">
                <a:solidFill>
                  <a:srgbClr val="E98300"/>
                </a:solidFill>
              </a:defRPr>
            </a:lvl1pPr>
          </a:lstStyle>
          <a:p>
            <a:r>
              <a:rPr lang="sv-SE"/>
              <a:t>Klicka här för att ändra format</a:t>
            </a:r>
            <a:endParaRPr lang="sv-SE" dirty="0"/>
          </a:p>
        </p:txBody>
      </p:sp>
      <p:sp>
        <p:nvSpPr>
          <p:cNvPr id="3" name="Underrubrik 2"/>
          <p:cNvSpPr>
            <a:spLocks noGrp="1"/>
          </p:cNvSpPr>
          <p:nvPr>
            <p:ph type="subTitle" idx="1"/>
          </p:nvPr>
        </p:nvSpPr>
        <p:spPr>
          <a:xfrm>
            <a:off x="801688" y="4266501"/>
            <a:ext cx="5858518" cy="232375"/>
          </a:xfrm>
        </p:spPr>
        <p:txBody>
          <a:bodyPr/>
          <a:lstStyle>
            <a:lvl1pPr marL="0" indent="0" algn="l">
              <a:spcBef>
                <a:spcPts val="0"/>
              </a:spcBef>
              <a:spcAft>
                <a:spcPts val="0"/>
              </a:spcAft>
              <a:buNone/>
              <a:defRPr sz="1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om du vill redigera mall för underrubrikformat</a:t>
            </a:r>
            <a:endParaRPr lang="sv-SE" dirty="0"/>
          </a:p>
        </p:txBody>
      </p:sp>
      <p:sp>
        <p:nvSpPr>
          <p:cNvPr id="4" name="Platshållare för datum 3"/>
          <p:cNvSpPr>
            <a:spLocks noGrp="1"/>
          </p:cNvSpPr>
          <p:nvPr>
            <p:ph type="dt" sz="half" idx="10"/>
          </p:nvPr>
        </p:nvSpPr>
        <p:spPr>
          <a:xfrm>
            <a:off x="817590" y="5380362"/>
            <a:ext cx="1152128" cy="267235"/>
          </a:xfrm>
        </p:spPr>
        <p:txBody>
          <a:bodyPr/>
          <a:lstStyle>
            <a:lvl1pPr>
              <a:defRPr sz="900" b="1">
                <a:solidFill>
                  <a:srgbClr val="FFFFFF"/>
                </a:solidFill>
              </a:defRPr>
            </a:lvl1pPr>
          </a:lstStyle>
          <a:p>
            <a:r>
              <a:rPr lang="sv-SE"/>
              <a:t>20xx-xx-xx</a:t>
            </a:r>
            <a:endParaRPr lang="sv-SE" dirty="0"/>
          </a:p>
        </p:txBody>
      </p:sp>
      <p:sp>
        <p:nvSpPr>
          <p:cNvPr id="14" name="Platshållare för text 13"/>
          <p:cNvSpPr>
            <a:spLocks noGrp="1"/>
          </p:cNvSpPr>
          <p:nvPr>
            <p:ph type="body" sz="quarter" idx="14"/>
          </p:nvPr>
        </p:nvSpPr>
        <p:spPr>
          <a:xfrm>
            <a:off x="801688" y="4475023"/>
            <a:ext cx="5858544" cy="722312"/>
          </a:xfrm>
        </p:spPr>
        <p:txBody>
          <a:bodyPr/>
          <a:lstStyle>
            <a:lvl1pPr marL="0" indent="0">
              <a:spcBef>
                <a:spcPts val="0"/>
              </a:spcBef>
              <a:spcAft>
                <a:spcPts val="0"/>
              </a:spcAft>
              <a:buNone/>
              <a:defRPr sz="1400" b="0">
                <a:solidFill>
                  <a:srgbClr val="FFFFFF"/>
                </a:solidFill>
              </a:defRPr>
            </a:lvl1pPr>
            <a:lvl2pPr marL="285750" indent="0">
              <a:buNone/>
              <a:defRPr sz="1400">
                <a:solidFill>
                  <a:schemeClr val="bg2"/>
                </a:solidFill>
              </a:defRPr>
            </a:lvl2pPr>
            <a:lvl3pPr marL="539750" indent="0">
              <a:buNone/>
              <a:defRPr sz="1400">
                <a:solidFill>
                  <a:schemeClr val="bg2"/>
                </a:solidFill>
              </a:defRPr>
            </a:lvl3pPr>
            <a:lvl4pPr marL="723900" indent="0">
              <a:buNone/>
              <a:defRPr sz="1400">
                <a:solidFill>
                  <a:schemeClr val="bg2"/>
                </a:solidFill>
              </a:defRPr>
            </a:lvl4pPr>
            <a:lvl5pPr marL="927100" indent="0">
              <a:buNone/>
              <a:defRPr sz="1400">
                <a:solidFill>
                  <a:schemeClr val="bg2"/>
                </a:solidFill>
              </a:defRPr>
            </a:lvl5pPr>
          </a:lstStyle>
          <a:p>
            <a:pPr lvl="0"/>
            <a:r>
              <a:rPr lang="sv-SE"/>
              <a:t>Redigera format för bakgrundstext</a:t>
            </a:r>
          </a:p>
        </p:txBody>
      </p:sp>
      <p:pic>
        <p:nvPicPr>
          <p:cNvPr id="5" name="Bildobjekt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1214" y="800439"/>
            <a:ext cx="2592000" cy="544144"/>
          </a:xfrm>
          <a:prstGeom prst="rect">
            <a:avLst/>
          </a:prstGeom>
        </p:spPr>
      </p:pic>
    </p:spTree>
    <p:extLst>
      <p:ext uri="{BB962C8B-B14F-4D97-AF65-F5344CB8AC3E}">
        <p14:creationId xmlns:p14="http://schemas.microsoft.com/office/powerpoint/2010/main" val="293934671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Kapitelsida med plats för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1548841"/>
            <a:ext cx="9147600" cy="5309159"/>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 name="connsiteX0" fmla="*/ 1 w 9147600"/>
              <a:gd name="connsiteY0" fmla="*/ 1182114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1182114 h 2684421"/>
              <a:gd name="connsiteX0" fmla="*/ 1 w 9147600"/>
              <a:gd name="connsiteY0" fmla="*/ 1186140 h 2688447"/>
              <a:gd name="connsiteX1" fmla="*/ 9139649 w 9147600"/>
              <a:gd name="connsiteY1" fmla="*/ 0 h 2688447"/>
              <a:gd name="connsiteX2" fmla="*/ 9147600 w 9147600"/>
              <a:gd name="connsiteY2" fmla="*/ 2688447 h 2688447"/>
              <a:gd name="connsiteX3" fmla="*/ 0 w 9147600"/>
              <a:gd name="connsiteY3" fmla="*/ 2688447 h 2688447"/>
              <a:gd name="connsiteX4" fmla="*/ 1 w 9147600"/>
              <a:gd name="connsiteY4" fmla="*/ 1186140 h 2688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8447">
                <a:moveTo>
                  <a:pt x="1" y="1186140"/>
                </a:moveTo>
                <a:lnTo>
                  <a:pt x="9139649" y="0"/>
                </a:lnTo>
                <a:cubicBezTo>
                  <a:pt x="9144950" y="894807"/>
                  <a:pt x="9142299" y="1793640"/>
                  <a:pt x="9147600" y="2688447"/>
                </a:cubicBezTo>
                <a:lnTo>
                  <a:pt x="0" y="2688447"/>
                </a:lnTo>
                <a:cubicBezTo>
                  <a:pt x="0" y="2572868"/>
                  <a:pt x="1" y="1301719"/>
                  <a:pt x="1" y="1186140"/>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format</a:t>
            </a:r>
            <a:endParaRPr lang="sv-SE" dirty="0"/>
          </a:p>
        </p:txBody>
      </p:sp>
    </p:spTree>
    <p:extLst>
      <p:ext uri="{BB962C8B-B14F-4D97-AF65-F5344CB8AC3E}">
        <p14:creationId xmlns:p14="http://schemas.microsoft.com/office/powerpoint/2010/main" val="245843920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Kapitelsida utan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2"/>
          <p:cNvSpPr/>
          <p:nvPr userDrawn="1"/>
        </p:nvSpPr>
        <p:spPr>
          <a:xfrm>
            <a:off x="0" y="1543050"/>
            <a:ext cx="9144000" cy="5314950"/>
          </a:xfrm>
          <a:custGeom>
            <a:avLst/>
            <a:gdLst>
              <a:gd name="connsiteX0" fmla="*/ 0 w 9144000"/>
              <a:gd name="connsiteY0" fmla="*/ 0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0 h 5314950"/>
              <a:gd name="connsiteX0" fmla="*/ 0 w 9144000"/>
              <a:gd name="connsiteY0" fmla="*/ 27717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771775 h 5314950"/>
              <a:gd name="connsiteX0" fmla="*/ 0 w 9144000"/>
              <a:gd name="connsiteY0" fmla="*/ 23526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352675 h 531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5314950">
                <a:moveTo>
                  <a:pt x="0" y="2352675"/>
                </a:moveTo>
                <a:lnTo>
                  <a:pt x="9144000" y="0"/>
                </a:lnTo>
                <a:lnTo>
                  <a:pt x="9144000" y="5314950"/>
                </a:lnTo>
                <a:lnTo>
                  <a:pt x="0" y="5314950"/>
                </a:lnTo>
                <a:lnTo>
                  <a:pt x="0" y="2352675"/>
                </a:lnTo>
                <a:close/>
              </a:path>
            </a:pathLst>
          </a:custGeom>
          <a:solidFill>
            <a:srgbClr val="A5A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a:solidFill>
                <a:schemeClr val="tx1"/>
              </a:solidFill>
            </a:endParaRPr>
          </a:p>
        </p:txBody>
      </p:sp>
      <p:sp>
        <p:nvSpPr>
          <p:cNvPr id="9"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format</a:t>
            </a:r>
            <a:endParaRPr lang="sv-SE" dirty="0"/>
          </a:p>
        </p:txBody>
      </p:sp>
      <p:pic>
        <p:nvPicPr>
          <p:cNvPr id="12" name="Bildobjekt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Tree>
    <p:extLst>
      <p:ext uri="{BB962C8B-B14F-4D97-AF65-F5344CB8AC3E}">
        <p14:creationId xmlns:p14="http://schemas.microsoft.com/office/powerpoint/2010/main" val="53920192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Rubrik och punktlista – enstaka or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r>
              <a:rPr lang="sv-SE"/>
              <a:t>20xx-xx-xx</a:t>
            </a:r>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1"/>
            </a:lvl1pPr>
            <a:lvl2pPr>
              <a:defRPr sz="2000"/>
            </a:lvl2pPr>
            <a:lvl3pPr>
              <a:defRPr sz="1600"/>
            </a:lvl3pPr>
            <a:lvl4pPr>
              <a:defRPr sz="1400"/>
            </a:lvl4pPr>
            <a:lvl5pPr>
              <a:defRPr sz="12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36063458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Rubrik och punktlista – mening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4" name="Platshållare för datum 3"/>
          <p:cNvSpPr>
            <a:spLocks noGrp="1"/>
          </p:cNvSpPr>
          <p:nvPr>
            <p:ph type="dt" sz="half" idx="10"/>
          </p:nvPr>
        </p:nvSpPr>
        <p:spPr/>
        <p:txBody>
          <a:bodyPr/>
          <a:lstStyle/>
          <a:p>
            <a:r>
              <a:rPr lang="sv-SE"/>
              <a:t>20xx-xx-xx</a:t>
            </a:r>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0"/>
            </a:lvl1pPr>
            <a:lvl2pPr>
              <a:defRPr sz="2000"/>
            </a:lvl2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79289631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text 8"/>
          <p:cNvSpPr>
            <a:spLocks noGrp="1"/>
          </p:cNvSpPr>
          <p:nvPr>
            <p:ph type="body" sz="quarter" idx="13"/>
          </p:nvPr>
        </p:nvSpPr>
        <p:spPr>
          <a:xfrm>
            <a:off x="801688" y="2059200"/>
            <a:ext cx="6959600" cy="3708400"/>
          </a:xfrm>
        </p:spPr>
        <p:txBody>
          <a:bodyPr/>
          <a:lstStyle>
            <a:lvl1pPr marL="0" indent="0">
              <a:spcBef>
                <a:spcPts val="800"/>
              </a:spcBef>
              <a:spcAft>
                <a:spcPts val="0"/>
              </a:spcAft>
              <a:buFontTx/>
              <a:buNone/>
              <a:defRPr sz="2600"/>
            </a:lvl1pPr>
            <a:lvl2pPr marL="0" indent="0">
              <a:buFontTx/>
              <a:buNone/>
              <a:defRPr sz="2000"/>
            </a:lvl2pPr>
            <a:lvl3pPr marL="0" indent="0">
              <a:spcAft>
                <a:spcPts val="0"/>
              </a:spcAft>
              <a:buFontTx/>
              <a:buNone/>
              <a:defRPr sz="1900" b="1"/>
            </a:lvl3pPr>
            <a:lvl4pPr marL="0" indent="0">
              <a:spcAft>
                <a:spcPts val="0"/>
              </a:spcAft>
              <a:buFontTx/>
              <a:buNone/>
              <a:defRPr sz="1600"/>
            </a:lvl4pPr>
            <a:lvl5pPr marL="0" indent="0">
              <a:spcAft>
                <a:spcPts val="0"/>
              </a:spcAft>
              <a:buFontTx/>
              <a:buNone/>
              <a:defRPr sz="1600"/>
            </a:lvl5pPr>
          </a:lstStyle>
          <a:p>
            <a:pPr lvl="0"/>
            <a:r>
              <a:rPr lang="sv-SE"/>
              <a:t>Redigera format för bakgrundstext</a:t>
            </a:r>
          </a:p>
          <a:p>
            <a:pPr lvl="1"/>
            <a:r>
              <a:rPr lang="sv-SE"/>
              <a:t>Nivå två</a:t>
            </a:r>
          </a:p>
        </p:txBody>
      </p:sp>
    </p:spTree>
    <p:extLst>
      <p:ext uri="{BB962C8B-B14F-4D97-AF65-F5344CB8AC3E}">
        <p14:creationId xmlns:p14="http://schemas.microsoft.com/office/powerpoint/2010/main" val="204449499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43162636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1_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13488253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Citatsida">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4355976" y="2060206"/>
            <a:ext cx="3405312" cy="3708400"/>
          </a:xfrm>
        </p:spPr>
        <p:txBody>
          <a:bodyPr/>
          <a:lstStyle>
            <a:lvl1pPr>
              <a:spcBef>
                <a:spcPts val="800"/>
              </a:spcBef>
              <a:defRPr sz="2600" b="0"/>
            </a:lvl1pPr>
            <a:lvl2pPr>
              <a:defRPr sz="2000"/>
            </a:lvl2pPr>
            <a:lvl3pPr>
              <a:defRPr sz="1600"/>
            </a:lvl3pPr>
            <a:lvl4pPr>
              <a:defRPr sz="1400"/>
            </a:lvl4pPr>
            <a:lvl5pPr marL="927100" indent="0">
              <a:buNone/>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9"/>
          <p:cNvSpPr>
            <a:spLocks noGrp="1"/>
          </p:cNvSpPr>
          <p:nvPr>
            <p:ph type="body" sz="quarter" idx="14" hasCustomPrompt="1"/>
          </p:nvPr>
        </p:nvSpPr>
        <p:spPr>
          <a:xfrm>
            <a:off x="0" y="2113906"/>
            <a:ext cx="4067175" cy="3455988"/>
          </a:xfrm>
          <a:solidFill>
            <a:schemeClr val="accent4"/>
          </a:solidFill>
          <a:ln>
            <a:noFill/>
          </a:ln>
        </p:spPr>
        <p:txBody>
          <a:bodyPr lIns="180000" tIns="180000" rIns="180000" bIns="180000" anchor="ctr" anchorCtr="1"/>
          <a:lstStyle>
            <a:lvl1pPr marL="0" indent="0" algn="ctr">
              <a:buNone/>
              <a:defRPr sz="2600" b="0" i="1">
                <a:solidFill>
                  <a:srgbClr val="FFFFFF"/>
                </a:solidFill>
              </a:defRPr>
            </a:lvl1pPr>
            <a:lvl2pPr>
              <a:defRPr sz="3000" b="0" i="1">
                <a:solidFill>
                  <a:srgbClr val="E6C99B"/>
                </a:solidFill>
              </a:defRPr>
            </a:lvl2pPr>
            <a:lvl3pPr>
              <a:defRPr sz="3000" b="0" i="1">
                <a:solidFill>
                  <a:srgbClr val="E6C99B"/>
                </a:solidFill>
              </a:defRPr>
            </a:lvl3pPr>
            <a:lvl4pPr>
              <a:defRPr sz="3000" b="0" i="1">
                <a:solidFill>
                  <a:srgbClr val="E6C99B"/>
                </a:solidFill>
              </a:defRPr>
            </a:lvl4pPr>
            <a:lvl5pPr>
              <a:defRPr sz="3000" b="0" i="1">
                <a:solidFill>
                  <a:srgbClr val="E6C99B"/>
                </a:solidFill>
              </a:defRPr>
            </a:lvl5pPr>
          </a:lstStyle>
          <a:p>
            <a:pPr lvl="0"/>
            <a:r>
              <a:rPr lang="sv-SE" dirty="0"/>
              <a:t>Klicka här för att </a:t>
            </a:r>
            <a:br>
              <a:rPr lang="sv-SE" dirty="0"/>
            </a:br>
            <a:r>
              <a:rPr lang="sv-SE" dirty="0"/>
              <a:t>ändra format på bakgrundstexten</a:t>
            </a:r>
          </a:p>
        </p:txBody>
      </p:sp>
    </p:spTree>
    <p:extLst>
      <p:ext uri="{BB962C8B-B14F-4D97-AF65-F5344CB8AC3E}">
        <p14:creationId xmlns:p14="http://schemas.microsoft.com/office/powerpoint/2010/main" val="1202631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itatsida">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fld id="{39ADBF6A-10BF-413B-B526-EB61B8FC3489}" type="datetime1">
              <a:rPr lang="sv-SE" smtClean="0"/>
              <a:t>2024-02-21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4355976" y="2060206"/>
            <a:ext cx="3405312" cy="3708400"/>
          </a:xfrm>
        </p:spPr>
        <p:txBody>
          <a:bodyPr/>
          <a:lstStyle>
            <a:lvl1pPr>
              <a:spcBef>
                <a:spcPts val="800"/>
              </a:spcBef>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9"/>
          <p:cNvSpPr>
            <a:spLocks noGrp="1"/>
          </p:cNvSpPr>
          <p:nvPr>
            <p:ph type="body" sz="quarter" idx="14"/>
          </p:nvPr>
        </p:nvSpPr>
        <p:spPr>
          <a:xfrm>
            <a:off x="0" y="2113906"/>
            <a:ext cx="4067175" cy="3455988"/>
          </a:xfrm>
          <a:solidFill>
            <a:schemeClr val="accent4"/>
          </a:solidFill>
          <a:ln>
            <a:noFill/>
          </a:ln>
        </p:spPr>
        <p:txBody>
          <a:bodyPr lIns="180000" tIns="180000" rIns="180000" bIns="180000" anchor="ctr" anchorCtr="1"/>
          <a:lstStyle>
            <a:lvl1pPr marL="0" indent="0" algn="ctr">
              <a:buNone/>
              <a:defRPr sz="3000" b="0" i="1">
                <a:solidFill>
                  <a:srgbClr val="D3BF96"/>
                </a:solidFill>
              </a:defRPr>
            </a:lvl1pPr>
            <a:lvl2pPr>
              <a:defRPr sz="3000" b="0" i="1">
                <a:solidFill>
                  <a:srgbClr val="E6C99B"/>
                </a:solidFill>
              </a:defRPr>
            </a:lvl2pPr>
            <a:lvl3pPr>
              <a:defRPr sz="3000" b="0" i="1">
                <a:solidFill>
                  <a:srgbClr val="E6C99B"/>
                </a:solidFill>
              </a:defRPr>
            </a:lvl3pPr>
            <a:lvl4pPr>
              <a:defRPr sz="3000" b="0" i="1">
                <a:solidFill>
                  <a:srgbClr val="E6C99B"/>
                </a:solidFill>
              </a:defRPr>
            </a:lvl4pPr>
            <a:lvl5pPr>
              <a:defRPr sz="3000" b="0" i="1">
                <a:solidFill>
                  <a:srgbClr val="E6C99B"/>
                </a:solidFill>
              </a:defRPr>
            </a:lvl5pPr>
          </a:lstStyle>
          <a:p>
            <a:pPr lvl="0"/>
            <a:r>
              <a:rPr lang="sv-SE"/>
              <a:t>Klicka här för att ändra format på bakgrundstexten</a:t>
            </a:r>
          </a:p>
        </p:txBody>
      </p:sp>
      <p:sp>
        <p:nvSpPr>
          <p:cNvPr id="9" name="textruta 8"/>
          <p:cNvSpPr txBox="1"/>
          <p:nvPr userDrawn="1"/>
        </p:nvSpPr>
        <p:spPr>
          <a:xfrm>
            <a:off x="9277349" y="2647950"/>
            <a:ext cx="1257302" cy="1015663"/>
          </a:xfrm>
          <a:prstGeom prst="rect">
            <a:avLst/>
          </a:prstGeom>
          <a:noFill/>
        </p:spPr>
        <p:txBody>
          <a:bodyPr wrap="square" rtlCol="0">
            <a:spAutoFit/>
          </a:bodyPr>
          <a:lstStyle/>
          <a:p>
            <a:pPr algn="l"/>
            <a:r>
              <a:rPr lang="sv-SE" sz="1000" b="1"/>
              <a:t>Punktlista nivå 1:</a:t>
            </a:r>
          </a:p>
          <a:p>
            <a:pPr algn="l"/>
            <a:r>
              <a:rPr lang="sv-SE" sz="1000"/>
              <a:t>Century Gothic,</a:t>
            </a:r>
            <a:br>
              <a:rPr lang="sv-SE" sz="1000"/>
            </a:br>
            <a:r>
              <a:rPr lang="sv-SE" sz="1000"/>
              <a:t>bold 19pt</a:t>
            </a:r>
          </a:p>
          <a:p>
            <a:pPr algn="l"/>
            <a:r>
              <a:rPr lang="sv-SE" sz="1000" b="1"/>
              <a:t>Nivå 2:</a:t>
            </a:r>
          </a:p>
          <a:p>
            <a:pPr algn="l"/>
            <a:r>
              <a:rPr lang="sv-SE" sz="1000"/>
              <a:t>Century Gothic normal 19pt</a:t>
            </a:r>
          </a:p>
        </p:txBody>
      </p:sp>
      <p:sp>
        <p:nvSpPr>
          <p:cNvPr id="11" name="textruta 10"/>
          <p:cNvSpPr txBox="1"/>
          <p:nvPr userDrawn="1"/>
        </p:nvSpPr>
        <p:spPr>
          <a:xfrm>
            <a:off x="-1333501" y="1209675"/>
            <a:ext cx="1257302" cy="553998"/>
          </a:xfrm>
          <a:prstGeom prst="rect">
            <a:avLst/>
          </a:prstGeom>
          <a:noFill/>
        </p:spPr>
        <p:txBody>
          <a:bodyPr wrap="square" rtlCol="0">
            <a:spAutoFit/>
          </a:bodyPr>
          <a:lstStyle/>
          <a:p>
            <a:pPr algn="r"/>
            <a:r>
              <a:rPr lang="sv-SE" sz="1000" b="1"/>
              <a:t>Rubrik:</a:t>
            </a:r>
          </a:p>
          <a:p>
            <a:pPr algn="r"/>
            <a:r>
              <a:rPr lang="sv-SE" sz="1000"/>
              <a:t>Century Gothic,</a:t>
            </a:r>
            <a:br>
              <a:rPr lang="sv-SE" sz="1000"/>
            </a:br>
            <a:r>
              <a:rPr lang="sv-SE" sz="1000"/>
              <a:t>bold 33pt</a:t>
            </a:r>
          </a:p>
        </p:txBody>
      </p:sp>
    </p:spTree>
    <p:extLst>
      <p:ext uri="{BB962C8B-B14F-4D97-AF65-F5344CB8AC3E}">
        <p14:creationId xmlns:p14="http://schemas.microsoft.com/office/powerpoint/2010/main" val="306351823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Rubrik, punktlista och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8871"/>
            <a:ext cx="3299791" cy="3095625"/>
          </a:xfrm>
        </p:spPr>
        <p:txBody>
          <a:bodyPr/>
          <a:lstStyle>
            <a:lvl1pPr marL="0" indent="0">
              <a:buNone/>
              <a:defRPr sz="1400" b="0" baseline="0"/>
            </a:lvl1pPr>
          </a:lstStyle>
          <a:p>
            <a:r>
              <a:rPr lang="sv-SE"/>
              <a:t>Klicka på ikonen för att lägga till en bild</a:t>
            </a:r>
            <a:endParaRPr lang="sv-SE" dirty="0"/>
          </a:p>
        </p:txBody>
      </p:sp>
      <p:sp>
        <p:nvSpPr>
          <p:cNvPr id="12" name="Platshållare för text 11"/>
          <p:cNvSpPr>
            <a:spLocks noGrp="1"/>
          </p:cNvSpPr>
          <p:nvPr>
            <p:ph type="body" sz="quarter" idx="15"/>
          </p:nvPr>
        </p:nvSpPr>
        <p:spPr>
          <a:xfrm>
            <a:off x="4323723" y="5299364"/>
            <a:ext cx="3312220" cy="471487"/>
          </a:xfrm>
        </p:spPr>
        <p:txBody>
          <a:bodyPr/>
          <a:lstStyle>
            <a:lvl1pPr marL="0" indent="0">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801688"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3334543077"/>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Rubrik, punktlista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139350"/>
            <a:ext cx="3410272" cy="3632799"/>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27298889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Rubrik, text och bild höger - 1">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6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85730702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Rubrik, text och bild höger - 2">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368624916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801688" y="2130425"/>
            <a:ext cx="3252727" cy="3054050"/>
          </a:xfrm>
        </p:spPr>
        <p:txBody>
          <a:bodyPr/>
          <a:lstStyle>
            <a:lvl1pPr marL="0" indent="0">
              <a:buNone/>
              <a:defRPr sz="2600" b="1"/>
            </a:lvl1pPr>
            <a:lvl2pPr marL="285750" indent="0">
              <a:buNone/>
              <a:defRPr/>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150234685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Tree>
    <p:extLst>
      <p:ext uri="{BB962C8B-B14F-4D97-AF65-F5344CB8AC3E}">
        <p14:creationId xmlns:p14="http://schemas.microsoft.com/office/powerpoint/2010/main" val="336103411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Rubrik, punktlista och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148635012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Rubrik, punktlista och stor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3"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352276062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Rubrik, text och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27553583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Rubrik, text och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Redigera format för bakgrundstext</a:t>
            </a:r>
          </a:p>
        </p:txBody>
      </p:sp>
    </p:spTree>
    <p:extLst>
      <p:ext uri="{BB962C8B-B14F-4D97-AF65-F5344CB8AC3E}">
        <p14:creationId xmlns:p14="http://schemas.microsoft.com/office/powerpoint/2010/main" val="3434524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text och bild">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fld id="{66444767-7B1E-424A-B63A-F340ECDB2AB2}" type="datetime1">
              <a:rPr lang="sv-SE" smtClean="0"/>
              <a:t>2024-02-21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69"/>
            <a:ext cx="3410272" cy="3708400"/>
          </a:xfrm>
        </p:spPr>
        <p:txBody>
          <a:bodyPr/>
          <a:lstStyle>
            <a:lvl1pPr>
              <a:spcBef>
                <a:spcPts val="800"/>
              </a:spcBef>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bild 8"/>
          <p:cNvSpPr>
            <a:spLocks noGrp="1"/>
          </p:cNvSpPr>
          <p:nvPr>
            <p:ph type="pic" sz="quarter" idx="14"/>
          </p:nvPr>
        </p:nvSpPr>
        <p:spPr>
          <a:xfrm>
            <a:off x="4325509" y="2128871"/>
            <a:ext cx="3299791" cy="3095625"/>
          </a:xfrm>
        </p:spPr>
        <p:txBody>
          <a:bodyPr/>
          <a:lstStyle>
            <a:lvl1pPr marL="0" indent="0">
              <a:buNone/>
              <a:defRPr b="0"/>
            </a:lvl1pPr>
          </a:lstStyle>
          <a:p>
            <a:r>
              <a:rPr lang="sv-SE"/>
              <a:t>Klicka på ikonen för att lägga till en bild</a:t>
            </a:r>
            <a:endParaRPr lang="sv-SE" dirty="0"/>
          </a:p>
        </p:txBody>
      </p:sp>
      <p:sp>
        <p:nvSpPr>
          <p:cNvPr id="12" name="Platshållare för text 11"/>
          <p:cNvSpPr>
            <a:spLocks noGrp="1"/>
          </p:cNvSpPr>
          <p:nvPr>
            <p:ph type="body" sz="quarter" idx="15"/>
          </p:nvPr>
        </p:nvSpPr>
        <p:spPr>
          <a:xfrm>
            <a:off x="4323723" y="5299364"/>
            <a:ext cx="3312220" cy="471487"/>
          </a:xfrm>
        </p:spPr>
        <p:txBody>
          <a:bodyPr/>
          <a:lstStyle>
            <a:lvl1pPr marL="0" indent="0">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Klicka här för att ändra format på bakgrundstexten</a:t>
            </a:r>
          </a:p>
        </p:txBody>
      </p:sp>
      <p:sp>
        <p:nvSpPr>
          <p:cNvPr id="11" name="textruta 10"/>
          <p:cNvSpPr txBox="1"/>
          <p:nvPr userDrawn="1"/>
        </p:nvSpPr>
        <p:spPr>
          <a:xfrm>
            <a:off x="-1333501" y="2647950"/>
            <a:ext cx="1257302" cy="1015663"/>
          </a:xfrm>
          <a:prstGeom prst="rect">
            <a:avLst/>
          </a:prstGeom>
          <a:noFill/>
        </p:spPr>
        <p:txBody>
          <a:bodyPr wrap="square" rtlCol="0">
            <a:spAutoFit/>
          </a:bodyPr>
          <a:lstStyle/>
          <a:p>
            <a:pPr algn="r"/>
            <a:r>
              <a:rPr lang="sv-SE" sz="1000" b="1"/>
              <a:t>Punktlista nivå 1:</a:t>
            </a:r>
          </a:p>
          <a:p>
            <a:pPr algn="r"/>
            <a:r>
              <a:rPr lang="sv-SE" sz="1000"/>
              <a:t>Century Gothic,</a:t>
            </a:r>
            <a:br>
              <a:rPr lang="sv-SE" sz="1000"/>
            </a:br>
            <a:r>
              <a:rPr lang="sv-SE" sz="1000"/>
              <a:t>bold 19pt</a:t>
            </a:r>
          </a:p>
          <a:p>
            <a:pPr algn="r"/>
            <a:r>
              <a:rPr lang="sv-SE" sz="1000" b="1"/>
              <a:t>Nivå 2:</a:t>
            </a:r>
          </a:p>
          <a:p>
            <a:pPr algn="r"/>
            <a:r>
              <a:rPr lang="sv-SE" sz="1000"/>
              <a:t>Century Gothic normal 19pt</a:t>
            </a:r>
          </a:p>
        </p:txBody>
      </p:sp>
      <p:sp>
        <p:nvSpPr>
          <p:cNvPr id="13" name="textruta 12"/>
          <p:cNvSpPr txBox="1"/>
          <p:nvPr userDrawn="1"/>
        </p:nvSpPr>
        <p:spPr>
          <a:xfrm>
            <a:off x="-1333501" y="1209675"/>
            <a:ext cx="1257302" cy="553998"/>
          </a:xfrm>
          <a:prstGeom prst="rect">
            <a:avLst/>
          </a:prstGeom>
          <a:noFill/>
        </p:spPr>
        <p:txBody>
          <a:bodyPr wrap="square" rtlCol="0">
            <a:spAutoFit/>
          </a:bodyPr>
          <a:lstStyle/>
          <a:p>
            <a:pPr algn="r"/>
            <a:r>
              <a:rPr lang="sv-SE" sz="1000" b="1"/>
              <a:t>Rubrik:</a:t>
            </a:r>
          </a:p>
          <a:p>
            <a:pPr algn="r"/>
            <a:r>
              <a:rPr lang="sv-SE" sz="1000"/>
              <a:t>Century Gothic,</a:t>
            </a:r>
            <a:br>
              <a:rPr lang="sv-SE" sz="1000"/>
            </a:br>
            <a:r>
              <a:rPr lang="sv-SE" sz="1000"/>
              <a:t>bold 33pt</a:t>
            </a:r>
          </a:p>
        </p:txBody>
      </p:sp>
    </p:spTree>
    <p:extLst>
      <p:ext uri="{BB962C8B-B14F-4D97-AF65-F5344CB8AC3E}">
        <p14:creationId xmlns:p14="http://schemas.microsoft.com/office/powerpoint/2010/main" val="258768945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385633570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Redigera format för bakgrundstext</a:t>
            </a:r>
          </a:p>
        </p:txBody>
      </p:sp>
    </p:spTree>
    <p:extLst>
      <p:ext uri="{BB962C8B-B14F-4D97-AF65-F5344CB8AC3E}">
        <p14:creationId xmlns:p14="http://schemas.microsoft.com/office/powerpoint/2010/main" val="19654623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801688" y="2074072"/>
            <a:ext cx="6832600" cy="3438525"/>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70802232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Rubrik och  utfallande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0" y="2066925"/>
            <a:ext cx="9144000" cy="3438525"/>
          </a:xfrm>
        </p:spPr>
        <p:txBody>
          <a:bodyPr/>
          <a:lstStyle>
            <a:lvl1pPr marL="0" indent="0">
              <a:buNone/>
              <a:defRPr b="0"/>
            </a:lvl1pPr>
          </a:lstStyle>
          <a:p>
            <a:r>
              <a:rPr lang="sv-SE"/>
              <a:t>Klicka på ikonen för att lägga till en bild</a:t>
            </a:r>
          </a:p>
        </p:txBody>
      </p:sp>
      <p:sp>
        <p:nvSpPr>
          <p:cNvPr id="13"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46743394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Utfallande bild utan rubri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endParaRPr lang="sv-SE" dirty="0"/>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F3A1DABF-CD59-47A1-8187-10F3203EF599}" type="slidenum">
              <a:rPr lang="sv-SE" smtClean="0"/>
              <a:t>‹#›</a:t>
            </a:fld>
            <a:endParaRPr lang="sv-SE"/>
          </a:p>
        </p:txBody>
      </p:sp>
      <p:sp>
        <p:nvSpPr>
          <p:cNvPr id="5" name="Platshållare för bild 7"/>
          <p:cNvSpPr>
            <a:spLocks noGrp="1"/>
          </p:cNvSpPr>
          <p:nvPr>
            <p:ph type="pic" sz="quarter" idx="13"/>
          </p:nvPr>
        </p:nvSpPr>
        <p:spPr>
          <a:xfrm>
            <a:off x="0" y="664235"/>
            <a:ext cx="9144000" cy="5003320"/>
          </a:xfrm>
        </p:spPr>
        <p:txBody>
          <a:bodyPr/>
          <a:lstStyle>
            <a:lvl1pPr marL="0" indent="0">
              <a:buNone/>
              <a:defRPr b="0"/>
            </a:lvl1pPr>
          </a:lstStyle>
          <a:p>
            <a:r>
              <a:rPr lang="sv-SE"/>
              <a:t>Klicka på ikonen för att lägga till en bild</a:t>
            </a:r>
          </a:p>
        </p:txBody>
      </p:sp>
    </p:spTree>
    <p:extLst>
      <p:ext uri="{BB962C8B-B14F-4D97-AF65-F5344CB8AC3E}">
        <p14:creationId xmlns:p14="http://schemas.microsoft.com/office/powerpoint/2010/main" val="320427478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Tree>
    <p:extLst>
      <p:ext uri="{BB962C8B-B14F-4D97-AF65-F5344CB8AC3E}">
        <p14:creationId xmlns:p14="http://schemas.microsoft.com/office/powerpoint/2010/main" val="4257904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slideLayout" Target="../slideLayouts/slideLayout34.xml"/><Relationship Id="rId26" Type="http://schemas.openxmlformats.org/officeDocument/2006/relationships/slideLayout" Target="../slideLayouts/slideLayout42.xml"/><Relationship Id="rId3" Type="http://schemas.openxmlformats.org/officeDocument/2006/relationships/slideLayout" Target="../slideLayouts/slideLayout19.xml"/><Relationship Id="rId21" Type="http://schemas.openxmlformats.org/officeDocument/2006/relationships/slideLayout" Target="../slideLayouts/slideLayout37.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slideLayout" Target="../slideLayouts/slideLayout33.xml"/><Relationship Id="rId25" Type="http://schemas.openxmlformats.org/officeDocument/2006/relationships/slideLayout" Target="../slideLayouts/slideLayout41.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20" Type="http://schemas.openxmlformats.org/officeDocument/2006/relationships/slideLayout" Target="../slideLayouts/slideLayout36.xml"/><Relationship Id="rId29" Type="http://schemas.openxmlformats.org/officeDocument/2006/relationships/image" Target="../media/image1.emf"/><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24" Type="http://schemas.openxmlformats.org/officeDocument/2006/relationships/slideLayout" Target="../slideLayouts/slideLayout40.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23" Type="http://schemas.openxmlformats.org/officeDocument/2006/relationships/slideLayout" Target="../slideLayouts/slideLayout39.xml"/><Relationship Id="rId28" Type="http://schemas.openxmlformats.org/officeDocument/2006/relationships/theme" Target="../theme/theme2.xml"/><Relationship Id="rId10" Type="http://schemas.openxmlformats.org/officeDocument/2006/relationships/slideLayout" Target="../slideLayouts/slideLayout26.xml"/><Relationship Id="rId19" Type="http://schemas.openxmlformats.org/officeDocument/2006/relationships/slideLayout" Target="../slideLayouts/slideLayout35.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 Id="rId22" Type="http://schemas.openxmlformats.org/officeDocument/2006/relationships/slideLayout" Target="../slideLayouts/slideLayout38.xml"/><Relationship Id="rId27" Type="http://schemas.openxmlformats.org/officeDocument/2006/relationships/slideLayout" Target="../slideLayouts/slideLayout4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18" Type="http://schemas.openxmlformats.org/officeDocument/2006/relationships/slideLayout" Target="../slideLayouts/slideLayout61.xml"/><Relationship Id="rId26" Type="http://schemas.openxmlformats.org/officeDocument/2006/relationships/slideLayout" Target="../slideLayouts/slideLayout69.xml"/><Relationship Id="rId3" Type="http://schemas.openxmlformats.org/officeDocument/2006/relationships/slideLayout" Target="../slideLayouts/slideLayout46.xml"/><Relationship Id="rId21" Type="http://schemas.openxmlformats.org/officeDocument/2006/relationships/slideLayout" Target="../slideLayouts/slideLayout64.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17" Type="http://schemas.openxmlformats.org/officeDocument/2006/relationships/slideLayout" Target="../slideLayouts/slideLayout60.xml"/><Relationship Id="rId25" Type="http://schemas.openxmlformats.org/officeDocument/2006/relationships/slideLayout" Target="../slideLayouts/slideLayout68.xml"/><Relationship Id="rId2" Type="http://schemas.openxmlformats.org/officeDocument/2006/relationships/slideLayout" Target="../slideLayouts/slideLayout45.xml"/><Relationship Id="rId16" Type="http://schemas.openxmlformats.org/officeDocument/2006/relationships/slideLayout" Target="../slideLayouts/slideLayout59.xml"/><Relationship Id="rId20" Type="http://schemas.openxmlformats.org/officeDocument/2006/relationships/slideLayout" Target="../slideLayouts/slideLayout63.xml"/><Relationship Id="rId29" Type="http://schemas.openxmlformats.org/officeDocument/2006/relationships/image" Target="../media/image1.emf"/><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24" Type="http://schemas.openxmlformats.org/officeDocument/2006/relationships/slideLayout" Target="../slideLayouts/slideLayout67.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23" Type="http://schemas.openxmlformats.org/officeDocument/2006/relationships/slideLayout" Target="../slideLayouts/slideLayout66.xml"/><Relationship Id="rId28" Type="http://schemas.openxmlformats.org/officeDocument/2006/relationships/theme" Target="../theme/theme3.xml"/><Relationship Id="rId10" Type="http://schemas.openxmlformats.org/officeDocument/2006/relationships/slideLayout" Target="../slideLayouts/slideLayout53.xml"/><Relationship Id="rId19" Type="http://schemas.openxmlformats.org/officeDocument/2006/relationships/slideLayout" Target="../slideLayouts/slideLayout62.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 Id="rId22" Type="http://schemas.openxmlformats.org/officeDocument/2006/relationships/slideLayout" Target="../slideLayouts/slideLayout65.xml"/><Relationship Id="rId27" Type="http://schemas.openxmlformats.org/officeDocument/2006/relationships/slideLayout" Target="../slideLayouts/slideLayout7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78.xml"/><Relationship Id="rId13" Type="http://schemas.openxmlformats.org/officeDocument/2006/relationships/slideLayout" Target="../slideLayouts/slideLayout83.xml"/><Relationship Id="rId18" Type="http://schemas.openxmlformats.org/officeDocument/2006/relationships/slideLayout" Target="../slideLayouts/slideLayout88.xml"/><Relationship Id="rId26" Type="http://schemas.openxmlformats.org/officeDocument/2006/relationships/theme" Target="../theme/theme4.xml"/><Relationship Id="rId3" Type="http://schemas.openxmlformats.org/officeDocument/2006/relationships/slideLayout" Target="../slideLayouts/slideLayout73.xml"/><Relationship Id="rId21" Type="http://schemas.openxmlformats.org/officeDocument/2006/relationships/slideLayout" Target="../slideLayouts/slideLayout91.xml"/><Relationship Id="rId7" Type="http://schemas.openxmlformats.org/officeDocument/2006/relationships/slideLayout" Target="../slideLayouts/slideLayout77.xml"/><Relationship Id="rId12" Type="http://schemas.openxmlformats.org/officeDocument/2006/relationships/slideLayout" Target="../slideLayouts/slideLayout82.xml"/><Relationship Id="rId17" Type="http://schemas.openxmlformats.org/officeDocument/2006/relationships/slideLayout" Target="../slideLayouts/slideLayout87.xml"/><Relationship Id="rId25" Type="http://schemas.openxmlformats.org/officeDocument/2006/relationships/slideLayout" Target="../slideLayouts/slideLayout95.xml"/><Relationship Id="rId2" Type="http://schemas.openxmlformats.org/officeDocument/2006/relationships/slideLayout" Target="../slideLayouts/slideLayout72.xml"/><Relationship Id="rId16" Type="http://schemas.openxmlformats.org/officeDocument/2006/relationships/slideLayout" Target="../slideLayouts/slideLayout86.xml"/><Relationship Id="rId20" Type="http://schemas.openxmlformats.org/officeDocument/2006/relationships/slideLayout" Target="../slideLayouts/slideLayout90.xml"/><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24" Type="http://schemas.openxmlformats.org/officeDocument/2006/relationships/slideLayout" Target="../slideLayouts/slideLayout94.xml"/><Relationship Id="rId5" Type="http://schemas.openxmlformats.org/officeDocument/2006/relationships/slideLayout" Target="../slideLayouts/slideLayout75.xml"/><Relationship Id="rId15" Type="http://schemas.openxmlformats.org/officeDocument/2006/relationships/slideLayout" Target="../slideLayouts/slideLayout85.xml"/><Relationship Id="rId23" Type="http://schemas.openxmlformats.org/officeDocument/2006/relationships/slideLayout" Target="../slideLayouts/slideLayout93.xml"/><Relationship Id="rId10" Type="http://schemas.openxmlformats.org/officeDocument/2006/relationships/slideLayout" Target="../slideLayouts/slideLayout80.xml"/><Relationship Id="rId19" Type="http://schemas.openxmlformats.org/officeDocument/2006/relationships/slideLayout" Target="../slideLayouts/slideLayout89.xml"/><Relationship Id="rId4" Type="http://schemas.openxmlformats.org/officeDocument/2006/relationships/slideLayout" Target="../slideLayouts/slideLayout74.xml"/><Relationship Id="rId9" Type="http://schemas.openxmlformats.org/officeDocument/2006/relationships/slideLayout" Target="../slideLayouts/slideLayout79.xml"/><Relationship Id="rId14" Type="http://schemas.openxmlformats.org/officeDocument/2006/relationships/slideLayout" Target="../slideLayouts/slideLayout84.xml"/><Relationship Id="rId22" Type="http://schemas.openxmlformats.org/officeDocument/2006/relationships/slideLayout" Target="../slideLayouts/slideLayout92.xml"/><Relationship Id="rId27"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8" name="Bildobjekt 7"/>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
        <p:nvSpPr>
          <p:cNvPr id="2" name="Platshållare för rubrik 1"/>
          <p:cNvSpPr>
            <a:spLocks noGrp="1"/>
          </p:cNvSpPr>
          <p:nvPr>
            <p:ph type="title"/>
          </p:nvPr>
        </p:nvSpPr>
        <p:spPr>
          <a:xfrm>
            <a:off x="803844" y="686594"/>
            <a:ext cx="6951600" cy="1296144"/>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801688" y="2057400"/>
            <a:ext cx="6951364" cy="3695131"/>
          </a:xfrm>
          <a:prstGeom prst="rect">
            <a:avLst/>
          </a:prstGeom>
        </p:spPr>
        <p:txBody>
          <a:bodyPr vert="horz" lIns="0" tIns="0" rIns="0" bIns="0" rtlCol="0" anchor="t" anchorCtr="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2716058" y="6295894"/>
            <a:ext cx="1152128" cy="267235"/>
          </a:xfrm>
          <a:prstGeom prst="rect">
            <a:avLst/>
          </a:prstGeom>
        </p:spPr>
        <p:txBody>
          <a:bodyPr vert="horz" lIns="0" tIns="0" rIns="0" bIns="0" rtlCol="0" anchor="ctr"/>
          <a:lstStyle>
            <a:lvl1pPr algn="l">
              <a:defRPr sz="900">
                <a:solidFill>
                  <a:schemeClr val="accent4"/>
                </a:solidFill>
              </a:defRPr>
            </a:lvl1pPr>
          </a:lstStyle>
          <a:p>
            <a:fld id="{98DFB34B-4BA6-4C4F-9D29-382DC2E05729}" type="datetime1">
              <a:rPr lang="sv-SE" smtClean="0"/>
              <a:pPr/>
              <a:t>2024-02-21</a:t>
            </a:fld>
            <a:endParaRPr lang="sv-SE"/>
          </a:p>
        </p:txBody>
      </p:sp>
      <p:sp>
        <p:nvSpPr>
          <p:cNvPr id="5" name="Platshållare för sidfot 4"/>
          <p:cNvSpPr>
            <a:spLocks noGrp="1"/>
          </p:cNvSpPr>
          <p:nvPr>
            <p:ph type="ftr" sz="quarter" idx="3"/>
          </p:nvPr>
        </p:nvSpPr>
        <p:spPr>
          <a:xfrm>
            <a:off x="3868186" y="6295894"/>
            <a:ext cx="2895600" cy="267235"/>
          </a:xfrm>
          <a:prstGeom prst="rect">
            <a:avLst/>
          </a:prstGeom>
        </p:spPr>
        <p:txBody>
          <a:bodyPr vert="horz" lIns="0" tIns="0" rIns="0" bIns="0" rtlCol="0" anchor="ctr"/>
          <a:lstStyle>
            <a:lvl1pPr algn="l">
              <a:defRPr sz="900">
                <a:solidFill>
                  <a:schemeClr val="accent4"/>
                </a:solidFill>
              </a:defRPr>
            </a:lvl1pPr>
          </a:lstStyle>
          <a:p>
            <a:endParaRPr lang="sv-SE" dirty="0"/>
          </a:p>
        </p:txBody>
      </p:sp>
      <p:sp>
        <p:nvSpPr>
          <p:cNvPr id="6" name="Platshållare för bildnummer 5"/>
          <p:cNvSpPr>
            <a:spLocks noGrp="1"/>
          </p:cNvSpPr>
          <p:nvPr>
            <p:ph type="sldNum" sz="quarter" idx="4"/>
          </p:nvPr>
        </p:nvSpPr>
        <p:spPr>
          <a:xfrm>
            <a:off x="8408988" y="6295894"/>
            <a:ext cx="432544" cy="267235"/>
          </a:xfrm>
          <a:prstGeom prst="rect">
            <a:avLst/>
          </a:prstGeom>
        </p:spPr>
        <p:txBody>
          <a:bodyPr vert="horz" lIns="0" tIns="0" rIns="0" bIns="0" rtlCol="0" anchor="ctr"/>
          <a:lstStyle>
            <a:lvl1pPr algn="r">
              <a:defRPr sz="900">
                <a:solidFill>
                  <a:schemeClr val="accent4"/>
                </a:solidFill>
              </a:defRPr>
            </a:lvl1pPr>
          </a:lstStyle>
          <a:p>
            <a:fld id="{F3A1DABF-CD59-47A1-8187-10F3203EF599}" type="slidenum">
              <a:rPr lang="sv-SE" smtClean="0"/>
              <a:pPr/>
              <a:t>‹#›</a:t>
            </a:fld>
            <a:endParaRPr lang="sv-SE"/>
          </a:p>
        </p:txBody>
      </p:sp>
      <p:cxnSp>
        <p:nvCxnSpPr>
          <p:cNvPr id="9" name="Rak 8"/>
          <p:cNvCxnSpPr/>
          <p:nvPr/>
        </p:nvCxnSpPr>
        <p:spPr>
          <a:xfrm>
            <a:off x="-362309"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1" name="Rak 10"/>
          <p:cNvCxnSpPr/>
          <p:nvPr/>
        </p:nvCxnSpPr>
        <p:spPr>
          <a:xfrm>
            <a:off x="-362309"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2" name="Rak 11"/>
          <p:cNvCxnSpPr/>
          <p:nvPr/>
        </p:nvCxnSpPr>
        <p:spPr>
          <a:xfrm>
            <a:off x="-362309"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3" name="Rak 12"/>
          <p:cNvCxnSpPr/>
          <p:nvPr/>
        </p:nvCxnSpPr>
        <p:spPr>
          <a:xfrm>
            <a:off x="-362309"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4" name="Rak 13"/>
          <p:cNvCxnSpPr/>
          <p:nvPr/>
        </p:nvCxnSpPr>
        <p:spPr>
          <a:xfrm>
            <a:off x="9264772"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5" name="Rak 14"/>
          <p:cNvCxnSpPr/>
          <p:nvPr/>
        </p:nvCxnSpPr>
        <p:spPr>
          <a:xfrm>
            <a:off x="9264772"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6" name="Rak 15"/>
          <p:cNvCxnSpPr/>
          <p:nvPr/>
        </p:nvCxnSpPr>
        <p:spPr>
          <a:xfrm>
            <a:off x="9264772"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7" name="Rak 16"/>
          <p:cNvCxnSpPr/>
          <p:nvPr/>
        </p:nvCxnSpPr>
        <p:spPr>
          <a:xfrm>
            <a:off x="9264772"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8" name="Rak 17"/>
          <p:cNvCxnSpPr/>
          <p:nvPr/>
        </p:nvCxnSpPr>
        <p:spPr>
          <a:xfrm flipV="1">
            <a:off x="802586"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9" name="Rak 18"/>
          <p:cNvCxnSpPr/>
          <p:nvPr/>
        </p:nvCxnSpPr>
        <p:spPr>
          <a:xfrm flipV="1">
            <a:off x="7751763"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0" name="Rak 19"/>
          <p:cNvCxnSpPr/>
          <p:nvPr/>
        </p:nvCxnSpPr>
        <p:spPr>
          <a:xfrm flipV="1">
            <a:off x="802586"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1" name="Rak 20"/>
          <p:cNvCxnSpPr/>
          <p:nvPr/>
        </p:nvCxnSpPr>
        <p:spPr>
          <a:xfrm flipV="1">
            <a:off x="7751763"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sp>
        <p:nvSpPr>
          <p:cNvPr id="23" name="textruta 22"/>
          <p:cNvSpPr txBox="1"/>
          <p:nvPr/>
        </p:nvSpPr>
        <p:spPr>
          <a:xfrm>
            <a:off x="-2476500" y="6203950"/>
            <a:ext cx="2400301" cy="553998"/>
          </a:xfrm>
          <a:prstGeom prst="rect">
            <a:avLst/>
          </a:prstGeom>
          <a:noFill/>
        </p:spPr>
        <p:txBody>
          <a:bodyPr wrap="square" rtlCol="0">
            <a:spAutoFit/>
          </a:bodyPr>
          <a:lstStyle/>
          <a:p>
            <a:pPr algn="r"/>
            <a:r>
              <a:rPr lang="sv-SE" sz="1000"/>
              <a:t>Att visa</a:t>
            </a:r>
            <a:r>
              <a:rPr lang="sv-SE" sz="1000" baseline="0"/>
              <a:t> fotnot, datum, sidnummer</a:t>
            </a:r>
          </a:p>
          <a:p>
            <a:pPr algn="r"/>
            <a:r>
              <a:rPr lang="sv-SE" sz="1000" baseline="0"/>
              <a:t>Klicka på fliken ”Infoga”och klicka på ikonen sidhuvud/sidfot</a:t>
            </a:r>
            <a:endParaRPr lang="sv-SE" sz="1000"/>
          </a:p>
        </p:txBody>
      </p:sp>
      <p:pic>
        <p:nvPicPr>
          <p:cNvPr id="7" name="Bildobjekt 6"/>
          <p:cNvPicPr>
            <a:picLocks noChangeAspect="1"/>
          </p:cNvPicPr>
          <p:nvPr/>
        </p:nvPicPr>
        <p:blipFill rotWithShape="1">
          <a:blip r:embed="rId19">
            <a:extLst>
              <a:ext uri="{28A0092B-C50C-407E-A947-70E740481C1C}">
                <a14:useLocalDpi xmlns:a14="http://schemas.microsoft.com/office/drawing/2010/main" val="0"/>
              </a:ext>
            </a:extLst>
          </a:blip>
          <a:srcRect l="25946" t="5185" b="11482"/>
          <a:stretch/>
        </p:blipFill>
        <p:spPr>
          <a:xfrm>
            <a:off x="9391650" y="3529012"/>
            <a:ext cx="1304925" cy="1071563"/>
          </a:xfrm>
          <a:prstGeom prst="rect">
            <a:avLst/>
          </a:prstGeom>
        </p:spPr>
      </p:pic>
      <p:sp>
        <p:nvSpPr>
          <p:cNvPr id="24" name="textruta 23"/>
          <p:cNvSpPr txBox="1"/>
          <p:nvPr/>
        </p:nvSpPr>
        <p:spPr>
          <a:xfrm>
            <a:off x="9296400" y="4660900"/>
            <a:ext cx="2400301" cy="707886"/>
          </a:xfrm>
          <a:prstGeom prst="rect">
            <a:avLst/>
          </a:prstGeom>
          <a:noFill/>
        </p:spPr>
        <p:txBody>
          <a:bodyPr wrap="square" rtlCol="0">
            <a:spAutoFit/>
          </a:bodyPr>
          <a:lstStyle/>
          <a:p>
            <a:pPr algn="l"/>
            <a:r>
              <a:rPr lang="sv-SE" sz="1000" b="1"/>
              <a:t>Klistra in text:</a:t>
            </a:r>
          </a:p>
          <a:p>
            <a:pPr algn="l"/>
            <a:r>
              <a:rPr lang="sv-SE" sz="1000"/>
              <a:t>Klistra in texten, klicka</a:t>
            </a:r>
            <a:r>
              <a:rPr lang="sv-SE" sz="1000" baseline="0"/>
              <a:t> på ikonen (Ctrl), välj ”Behåll endast text”</a:t>
            </a:r>
            <a:endParaRPr lang="sv-SE" sz="1000"/>
          </a:p>
          <a:p>
            <a:pPr algn="l"/>
            <a:endParaRPr lang="sv-SE" sz="1000"/>
          </a:p>
        </p:txBody>
      </p:sp>
      <p:sp>
        <p:nvSpPr>
          <p:cNvPr id="22" name="Rektangel 21"/>
          <p:cNvSpPr/>
          <p:nvPr/>
        </p:nvSpPr>
        <p:spPr>
          <a:xfrm>
            <a:off x="10058400" y="3876675"/>
            <a:ext cx="295275" cy="3429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CEB888"/>
              </a:solidFill>
            </a:endParaRPr>
          </a:p>
        </p:txBody>
      </p:sp>
    </p:spTree>
    <p:extLst>
      <p:ext uri="{BB962C8B-B14F-4D97-AF65-F5344CB8AC3E}">
        <p14:creationId xmlns:p14="http://schemas.microsoft.com/office/powerpoint/2010/main" val="406430930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99" r:id="rId3"/>
    <p:sldLayoutId id="2147483650" r:id="rId4"/>
    <p:sldLayoutId id="2147483665" r:id="rId5"/>
    <p:sldLayoutId id="2147483661" r:id="rId6"/>
    <p:sldLayoutId id="2147483662" r:id="rId7"/>
    <p:sldLayoutId id="2147483663" r:id="rId8"/>
    <p:sldLayoutId id="2147483664" r:id="rId9"/>
    <p:sldLayoutId id="2147483670" r:id="rId10"/>
    <p:sldLayoutId id="2147483654" r:id="rId11"/>
    <p:sldLayoutId id="2147483666" r:id="rId12"/>
    <p:sldLayoutId id="2147483669" r:id="rId13"/>
    <p:sldLayoutId id="2147483667" r:id="rId14"/>
    <p:sldLayoutId id="2147483668" r:id="rId15"/>
    <p:sldLayoutId id="2147483655" r:id="rId16"/>
  </p:sldLayoutIdLst>
  <p:hf hdr="0"/>
  <p:txStyles>
    <p:titleStyle>
      <a:lvl1pPr algn="l" defTabSz="914400" rtl="0" eaLnBrk="1" latinLnBrk="0" hangingPunct="1">
        <a:spcBef>
          <a:spcPct val="0"/>
        </a:spcBef>
        <a:buNone/>
        <a:defRPr sz="3300" b="1" kern="1200">
          <a:solidFill>
            <a:schemeClr val="accent4"/>
          </a:solidFill>
          <a:latin typeface="+mj-lt"/>
          <a:ea typeface="+mj-ea"/>
          <a:cs typeface="+mj-cs"/>
        </a:defRPr>
      </a:lvl1pPr>
    </p:titleStyle>
    <p:bodyStyle>
      <a:lvl1pPr marL="271463" indent="-271463" algn="l" defTabSz="914400" rtl="0" eaLnBrk="1" latinLnBrk="0" hangingPunct="1">
        <a:spcBef>
          <a:spcPts val="1900"/>
        </a:spcBef>
        <a:spcAft>
          <a:spcPts val="800"/>
        </a:spcAft>
        <a:buSzPct val="115000"/>
        <a:buFont typeface="Century Gothic" pitchFamily="34" charset="0"/>
        <a:buChar char="•"/>
        <a:defRPr sz="1900" b="1" kern="1200">
          <a:solidFill>
            <a:schemeClr val="accent4"/>
          </a:solidFill>
          <a:latin typeface="+mn-lt"/>
          <a:ea typeface="+mn-ea"/>
          <a:cs typeface="+mn-cs"/>
        </a:defRPr>
      </a:lvl1pPr>
      <a:lvl2pPr marL="520700" indent="-234950" algn="l" defTabSz="914400" rtl="0" eaLnBrk="1" latinLnBrk="0" hangingPunct="1">
        <a:spcBef>
          <a:spcPts val="0"/>
        </a:spcBef>
        <a:spcAft>
          <a:spcPts val="800"/>
        </a:spcAft>
        <a:buFont typeface="Arial" pitchFamily="34" charset="0"/>
        <a:buChar char="–"/>
        <a:defRPr sz="1900" b="0" kern="1200">
          <a:solidFill>
            <a:schemeClr val="accent4"/>
          </a:solidFill>
          <a:latin typeface="+mn-lt"/>
          <a:ea typeface="+mn-ea"/>
          <a:cs typeface="+mn-cs"/>
        </a:defRPr>
      </a:lvl2pPr>
      <a:lvl3pPr marL="711200" indent="-171450" algn="l" defTabSz="914400" rtl="0" eaLnBrk="1" latinLnBrk="0" hangingPunct="1">
        <a:spcBef>
          <a:spcPts val="0"/>
        </a:spcBef>
        <a:spcAft>
          <a:spcPts val="800"/>
        </a:spcAft>
        <a:buFont typeface="Arial" pitchFamily="34" charset="0"/>
        <a:buChar char="•"/>
        <a:defRPr sz="1600" b="0" kern="1200">
          <a:solidFill>
            <a:schemeClr val="accent4"/>
          </a:solidFill>
          <a:latin typeface="+mn-lt"/>
          <a:ea typeface="+mn-ea"/>
          <a:cs typeface="+mn-cs"/>
        </a:defRPr>
      </a:lvl3pPr>
      <a:lvl4pPr marL="920750" indent="-196850" algn="l" defTabSz="914400" rtl="0" eaLnBrk="1" latinLnBrk="0" hangingPunct="1">
        <a:spcBef>
          <a:spcPts val="0"/>
        </a:spcBef>
        <a:spcAft>
          <a:spcPts val="800"/>
        </a:spcAft>
        <a:buFont typeface="Arial" pitchFamily="34" charset="0"/>
        <a:buChar char="–"/>
        <a:defRPr sz="1400" b="0" kern="1200">
          <a:solidFill>
            <a:schemeClr val="accent4"/>
          </a:solidFill>
          <a:latin typeface="+mn-lt"/>
          <a:ea typeface="+mn-ea"/>
          <a:cs typeface="+mn-cs"/>
        </a:defRPr>
      </a:lvl4pPr>
      <a:lvl5pPr marL="1073150" indent="-146050" algn="l" defTabSz="914400" rtl="0" eaLnBrk="1" latinLnBrk="0" hangingPunct="1">
        <a:spcBef>
          <a:spcPts val="0"/>
        </a:spcBef>
        <a:spcAft>
          <a:spcPts val="800"/>
        </a:spcAft>
        <a:buFont typeface="Arial" pitchFamily="34" charset="0"/>
        <a:buChar char="•"/>
        <a:defRPr sz="1200" b="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8" name="Bildobjekt 7"/>
          <p:cNvPicPr>
            <a:picLocks noChangeAspect="1"/>
          </p:cNvPicPr>
          <p:nvPr/>
        </p:nvPicPr>
        <p:blipFill>
          <a:blip r:embed="rId29">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
        <p:nvSpPr>
          <p:cNvPr id="2" name="Platshållare för rubrik 1"/>
          <p:cNvSpPr>
            <a:spLocks noGrp="1"/>
          </p:cNvSpPr>
          <p:nvPr>
            <p:ph type="title"/>
          </p:nvPr>
        </p:nvSpPr>
        <p:spPr>
          <a:xfrm>
            <a:off x="803844" y="686594"/>
            <a:ext cx="6951600" cy="1296144"/>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801688" y="2057400"/>
            <a:ext cx="6951364" cy="3695131"/>
          </a:xfrm>
          <a:prstGeom prst="rect">
            <a:avLst/>
          </a:prstGeom>
        </p:spPr>
        <p:txBody>
          <a:bodyPr vert="horz" lIns="0" tIns="0" rIns="0" bIns="0" rtlCol="0" anchor="t" anchorCtr="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2716058" y="6295894"/>
            <a:ext cx="1152128" cy="267235"/>
          </a:xfrm>
          <a:prstGeom prst="rect">
            <a:avLst/>
          </a:prstGeom>
        </p:spPr>
        <p:txBody>
          <a:bodyPr vert="horz" lIns="0" tIns="0" rIns="0" bIns="0" rtlCol="0" anchor="ctr"/>
          <a:lstStyle>
            <a:lvl1pPr algn="l">
              <a:defRPr sz="900">
                <a:solidFill>
                  <a:schemeClr val="accent4"/>
                </a:solidFill>
                <a:latin typeface="Arial" panose="020B0604020202020204" pitchFamily="34" charset="0"/>
                <a:cs typeface="Arial" panose="020B0604020202020204" pitchFamily="34" charset="0"/>
              </a:defRPr>
            </a:lvl1pPr>
          </a:lstStyle>
          <a:p>
            <a:r>
              <a:rPr lang="sv-SE">
                <a:solidFill>
                  <a:srgbClr val="002B45"/>
                </a:solidFill>
              </a:rPr>
              <a:t>20xx-xx-xx</a:t>
            </a:r>
            <a:endParaRPr lang="sv-SE" dirty="0">
              <a:solidFill>
                <a:srgbClr val="002B45"/>
              </a:solidFill>
            </a:endParaRPr>
          </a:p>
        </p:txBody>
      </p:sp>
      <p:sp>
        <p:nvSpPr>
          <p:cNvPr id="5" name="Platshållare för sidfot 4"/>
          <p:cNvSpPr>
            <a:spLocks noGrp="1"/>
          </p:cNvSpPr>
          <p:nvPr>
            <p:ph type="ftr" sz="quarter" idx="3"/>
          </p:nvPr>
        </p:nvSpPr>
        <p:spPr>
          <a:xfrm>
            <a:off x="3868186" y="6295894"/>
            <a:ext cx="2895600" cy="267235"/>
          </a:xfrm>
          <a:prstGeom prst="rect">
            <a:avLst/>
          </a:prstGeom>
        </p:spPr>
        <p:txBody>
          <a:bodyPr vert="horz" lIns="0" tIns="0" rIns="0" bIns="0" rtlCol="0" anchor="ctr"/>
          <a:lstStyle>
            <a:lvl1pPr algn="l">
              <a:defRPr sz="900">
                <a:solidFill>
                  <a:schemeClr val="accent4"/>
                </a:solidFill>
                <a:latin typeface="Arial" panose="020B0604020202020204" pitchFamily="34" charset="0"/>
                <a:cs typeface="Arial" panose="020B0604020202020204" pitchFamily="34" charset="0"/>
              </a:defRPr>
            </a:lvl1pPr>
          </a:lstStyle>
          <a:p>
            <a:endParaRPr lang="sv-SE" dirty="0">
              <a:solidFill>
                <a:srgbClr val="002B45"/>
              </a:solidFill>
            </a:endParaRPr>
          </a:p>
        </p:txBody>
      </p:sp>
      <p:sp>
        <p:nvSpPr>
          <p:cNvPr id="6" name="Platshållare för bildnummer 5"/>
          <p:cNvSpPr>
            <a:spLocks noGrp="1"/>
          </p:cNvSpPr>
          <p:nvPr>
            <p:ph type="sldNum" sz="quarter" idx="4"/>
          </p:nvPr>
        </p:nvSpPr>
        <p:spPr>
          <a:xfrm>
            <a:off x="8408988" y="6295894"/>
            <a:ext cx="432544" cy="267235"/>
          </a:xfrm>
          <a:prstGeom prst="rect">
            <a:avLst/>
          </a:prstGeom>
        </p:spPr>
        <p:txBody>
          <a:bodyPr vert="horz" lIns="0" tIns="0" rIns="0" bIns="0" rtlCol="0" anchor="ctr"/>
          <a:lstStyle>
            <a:lvl1pPr algn="r">
              <a:defRPr sz="900">
                <a:solidFill>
                  <a:schemeClr val="accent4"/>
                </a:solidFill>
                <a:latin typeface="Arial" panose="020B0604020202020204" pitchFamily="34" charset="0"/>
                <a:cs typeface="Arial" panose="020B0604020202020204" pitchFamily="34" charset="0"/>
              </a:defRPr>
            </a:lvl1pPr>
          </a:lstStyle>
          <a:p>
            <a:fld id="{F3A1DABF-CD59-47A1-8187-10F3203EF599}" type="slidenum">
              <a:rPr lang="sv-SE" smtClean="0">
                <a:solidFill>
                  <a:srgbClr val="002B45"/>
                </a:solidFill>
              </a:rPr>
              <a:pPr/>
              <a:t>‹#›</a:t>
            </a:fld>
            <a:endParaRPr lang="sv-SE" dirty="0">
              <a:solidFill>
                <a:srgbClr val="002B45"/>
              </a:solidFill>
            </a:endParaRPr>
          </a:p>
        </p:txBody>
      </p:sp>
      <p:cxnSp>
        <p:nvCxnSpPr>
          <p:cNvPr id="9" name="Rak 8"/>
          <p:cNvCxnSpPr/>
          <p:nvPr/>
        </p:nvCxnSpPr>
        <p:spPr>
          <a:xfrm>
            <a:off x="-362309"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1" name="Rak 10"/>
          <p:cNvCxnSpPr/>
          <p:nvPr/>
        </p:nvCxnSpPr>
        <p:spPr>
          <a:xfrm>
            <a:off x="-362309"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2" name="Rak 11"/>
          <p:cNvCxnSpPr/>
          <p:nvPr/>
        </p:nvCxnSpPr>
        <p:spPr>
          <a:xfrm>
            <a:off x="-362309"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3" name="Rak 12"/>
          <p:cNvCxnSpPr/>
          <p:nvPr/>
        </p:nvCxnSpPr>
        <p:spPr>
          <a:xfrm>
            <a:off x="-362309"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4" name="Rak 13"/>
          <p:cNvCxnSpPr/>
          <p:nvPr/>
        </p:nvCxnSpPr>
        <p:spPr>
          <a:xfrm>
            <a:off x="9264772"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5" name="Rak 14"/>
          <p:cNvCxnSpPr/>
          <p:nvPr/>
        </p:nvCxnSpPr>
        <p:spPr>
          <a:xfrm>
            <a:off x="9264772"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6" name="Rak 15"/>
          <p:cNvCxnSpPr/>
          <p:nvPr/>
        </p:nvCxnSpPr>
        <p:spPr>
          <a:xfrm>
            <a:off x="9264772"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7" name="Rak 16"/>
          <p:cNvCxnSpPr/>
          <p:nvPr/>
        </p:nvCxnSpPr>
        <p:spPr>
          <a:xfrm>
            <a:off x="9264772"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8" name="Rak 17"/>
          <p:cNvCxnSpPr/>
          <p:nvPr/>
        </p:nvCxnSpPr>
        <p:spPr>
          <a:xfrm flipV="1">
            <a:off x="802586"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9" name="Rak 18"/>
          <p:cNvCxnSpPr/>
          <p:nvPr/>
        </p:nvCxnSpPr>
        <p:spPr>
          <a:xfrm flipV="1">
            <a:off x="7751763"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0" name="Rak 19"/>
          <p:cNvCxnSpPr/>
          <p:nvPr/>
        </p:nvCxnSpPr>
        <p:spPr>
          <a:xfrm flipV="1">
            <a:off x="802586"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1" name="Rak 20"/>
          <p:cNvCxnSpPr/>
          <p:nvPr/>
        </p:nvCxnSpPr>
        <p:spPr>
          <a:xfrm flipV="1">
            <a:off x="7751763"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7723860"/>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 id="2147483718" r:id="rId17"/>
    <p:sldLayoutId id="2147483719" r:id="rId18"/>
    <p:sldLayoutId id="2147483720" r:id="rId19"/>
    <p:sldLayoutId id="2147483721" r:id="rId20"/>
    <p:sldLayoutId id="2147483722" r:id="rId21"/>
    <p:sldLayoutId id="2147483723" r:id="rId22"/>
    <p:sldLayoutId id="2147483724" r:id="rId23"/>
    <p:sldLayoutId id="2147483725" r:id="rId24"/>
    <p:sldLayoutId id="2147483726" r:id="rId25"/>
    <p:sldLayoutId id="2147483727" r:id="rId26"/>
    <p:sldLayoutId id="2147483728" r:id="rId27"/>
  </p:sldLayoutIdLst>
  <p:hf sldNum="0" hdr="0" ftr="0"/>
  <p:txStyles>
    <p:titleStyle>
      <a:lvl1pPr algn="l" defTabSz="914400" rtl="0" eaLnBrk="1" latinLnBrk="0" hangingPunct="1">
        <a:spcBef>
          <a:spcPct val="0"/>
        </a:spcBef>
        <a:buNone/>
        <a:defRPr sz="3400" b="1" kern="1200">
          <a:solidFill>
            <a:schemeClr val="accent4"/>
          </a:solidFill>
          <a:latin typeface="Arial" panose="020B0604020202020204" pitchFamily="34" charset="0"/>
          <a:ea typeface="+mj-ea"/>
          <a:cs typeface="Arial" panose="020B0604020202020204" pitchFamily="34" charset="0"/>
        </a:defRPr>
      </a:lvl1pPr>
    </p:titleStyle>
    <p:bodyStyle>
      <a:lvl1pPr marL="271463" indent="-271463" algn="l" defTabSz="914400" rtl="0" eaLnBrk="1" latinLnBrk="0" hangingPunct="1">
        <a:spcBef>
          <a:spcPts val="1900"/>
        </a:spcBef>
        <a:spcAft>
          <a:spcPts val="800"/>
        </a:spcAft>
        <a:buSzPct val="115000"/>
        <a:buFont typeface="Century Gothic" pitchFamily="34" charset="0"/>
        <a:buChar char="•"/>
        <a:defRPr sz="1900" b="1" kern="1200">
          <a:solidFill>
            <a:schemeClr val="accent4"/>
          </a:solidFill>
          <a:latin typeface="Arial" panose="020B0604020202020204" pitchFamily="34" charset="0"/>
          <a:ea typeface="+mn-ea"/>
          <a:cs typeface="Arial" panose="020B0604020202020204" pitchFamily="34" charset="0"/>
        </a:defRPr>
      </a:lvl1pPr>
      <a:lvl2pPr marL="520700" indent="-234950" algn="l" defTabSz="914400" rtl="0" eaLnBrk="1" latinLnBrk="0" hangingPunct="1">
        <a:spcBef>
          <a:spcPts val="0"/>
        </a:spcBef>
        <a:spcAft>
          <a:spcPts val="800"/>
        </a:spcAft>
        <a:buFont typeface="Arial" pitchFamily="34" charset="0"/>
        <a:buChar char="–"/>
        <a:defRPr sz="1900" b="0" kern="1200">
          <a:solidFill>
            <a:schemeClr val="accent4"/>
          </a:solidFill>
          <a:latin typeface="Arial" panose="020B0604020202020204" pitchFamily="34" charset="0"/>
          <a:ea typeface="+mn-ea"/>
          <a:cs typeface="Arial" panose="020B0604020202020204" pitchFamily="34" charset="0"/>
        </a:defRPr>
      </a:lvl2pPr>
      <a:lvl3pPr marL="711200" indent="-171450" algn="l" defTabSz="914400" rtl="0" eaLnBrk="1" latinLnBrk="0" hangingPunct="1">
        <a:spcBef>
          <a:spcPts val="0"/>
        </a:spcBef>
        <a:spcAft>
          <a:spcPts val="800"/>
        </a:spcAft>
        <a:buFont typeface="Arial" pitchFamily="34" charset="0"/>
        <a:buChar char="•"/>
        <a:defRPr sz="1600" b="0" kern="1200">
          <a:solidFill>
            <a:schemeClr val="accent4"/>
          </a:solidFill>
          <a:latin typeface="Arial" panose="020B0604020202020204" pitchFamily="34" charset="0"/>
          <a:ea typeface="+mn-ea"/>
          <a:cs typeface="Arial" panose="020B0604020202020204" pitchFamily="34" charset="0"/>
        </a:defRPr>
      </a:lvl3pPr>
      <a:lvl4pPr marL="920750" indent="-196850" algn="l" defTabSz="914400" rtl="0" eaLnBrk="1" latinLnBrk="0" hangingPunct="1">
        <a:spcBef>
          <a:spcPts val="0"/>
        </a:spcBef>
        <a:spcAft>
          <a:spcPts val="800"/>
        </a:spcAft>
        <a:buFont typeface="Arial" pitchFamily="34" charset="0"/>
        <a:buChar char="–"/>
        <a:defRPr sz="1400" b="0" kern="1200">
          <a:solidFill>
            <a:schemeClr val="accent4"/>
          </a:solidFill>
          <a:latin typeface="Arial" panose="020B0604020202020204" pitchFamily="34" charset="0"/>
          <a:ea typeface="+mn-ea"/>
          <a:cs typeface="Arial" panose="020B0604020202020204" pitchFamily="34" charset="0"/>
        </a:defRPr>
      </a:lvl4pPr>
      <a:lvl5pPr marL="1073150" indent="-146050" algn="l" defTabSz="914400" rtl="0" eaLnBrk="1" latinLnBrk="0" hangingPunct="1">
        <a:spcBef>
          <a:spcPts val="0"/>
        </a:spcBef>
        <a:spcAft>
          <a:spcPts val="800"/>
        </a:spcAft>
        <a:buFont typeface="Arial" pitchFamily="34" charset="0"/>
        <a:buChar char="•"/>
        <a:defRPr sz="1200" b="0" kern="1200">
          <a:solidFill>
            <a:schemeClr val="accent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8" name="Bildobjekt 7"/>
          <p:cNvPicPr>
            <a:picLocks noChangeAspect="1"/>
          </p:cNvPicPr>
          <p:nvPr/>
        </p:nvPicPr>
        <p:blipFill>
          <a:blip r:embed="rId29">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
        <p:nvSpPr>
          <p:cNvPr id="2" name="Platshållare för rubrik 1"/>
          <p:cNvSpPr>
            <a:spLocks noGrp="1"/>
          </p:cNvSpPr>
          <p:nvPr>
            <p:ph type="title"/>
          </p:nvPr>
        </p:nvSpPr>
        <p:spPr>
          <a:xfrm>
            <a:off x="803844" y="686594"/>
            <a:ext cx="6951600" cy="1296144"/>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801688" y="2057400"/>
            <a:ext cx="6951364" cy="3695131"/>
          </a:xfrm>
          <a:prstGeom prst="rect">
            <a:avLst/>
          </a:prstGeom>
        </p:spPr>
        <p:txBody>
          <a:bodyPr vert="horz" lIns="0" tIns="0" rIns="0" bIns="0" rtlCol="0" anchor="t" anchorCtr="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2716058" y="6295894"/>
            <a:ext cx="1152128" cy="267235"/>
          </a:xfrm>
          <a:prstGeom prst="rect">
            <a:avLst/>
          </a:prstGeom>
        </p:spPr>
        <p:txBody>
          <a:bodyPr vert="horz" lIns="0" tIns="0" rIns="0" bIns="0" rtlCol="0" anchor="ctr"/>
          <a:lstStyle>
            <a:lvl1pPr algn="l">
              <a:defRPr sz="900">
                <a:solidFill>
                  <a:schemeClr val="accent4"/>
                </a:solidFill>
                <a:latin typeface="Arial" panose="020B0604020202020204" pitchFamily="34" charset="0"/>
                <a:cs typeface="Arial" panose="020B0604020202020204" pitchFamily="34" charset="0"/>
              </a:defRPr>
            </a:lvl1pPr>
          </a:lstStyle>
          <a:p>
            <a:r>
              <a:rPr lang="sv-SE">
                <a:solidFill>
                  <a:srgbClr val="002B45"/>
                </a:solidFill>
              </a:rPr>
              <a:t>20xx-xx-xx</a:t>
            </a:r>
            <a:endParaRPr lang="sv-SE" dirty="0">
              <a:solidFill>
                <a:srgbClr val="002B45"/>
              </a:solidFill>
            </a:endParaRPr>
          </a:p>
        </p:txBody>
      </p:sp>
      <p:sp>
        <p:nvSpPr>
          <p:cNvPr id="5" name="Platshållare för sidfot 4"/>
          <p:cNvSpPr>
            <a:spLocks noGrp="1"/>
          </p:cNvSpPr>
          <p:nvPr>
            <p:ph type="ftr" sz="quarter" idx="3"/>
          </p:nvPr>
        </p:nvSpPr>
        <p:spPr>
          <a:xfrm>
            <a:off x="3868186" y="6295894"/>
            <a:ext cx="2895600" cy="267235"/>
          </a:xfrm>
          <a:prstGeom prst="rect">
            <a:avLst/>
          </a:prstGeom>
        </p:spPr>
        <p:txBody>
          <a:bodyPr vert="horz" lIns="0" tIns="0" rIns="0" bIns="0" rtlCol="0" anchor="ctr"/>
          <a:lstStyle>
            <a:lvl1pPr algn="l">
              <a:defRPr sz="900">
                <a:solidFill>
                  <a:schemeClr val="accent4"/>
                </a:solidFill>
                <a:latin typeface="Arial" panose="020B0604020202020204" pitchFamily="34" charset="0"/>
                <a:cs typeface="Arial" panose="020B0604020202020204" pitchFamily="34" charset="0"/>
              </a:defRPr>
            </a:lvl1pPr>
          </a:lstStyle>
          <a:p>
            <a:endParaRPr lang="sv-SE" dirty="0">
              <a:solidFill>
                <a:srgbClr val="002B45"/>
              </a:solidFill>
            </a:endParaRPr>
          </a:p>
        </p:txBody>
      </p:sp>
      <p:sp>
        <p:nvSpPr>
          <p:cNvPr id="6" name="Platshållare för bildnummer 5"/>
          <p:cNvSpPr>
            <a:spLocks noGrp="1"/>
          </p:cNvSpPr>
          <p:nvPr>
            <p:ph type="sldNum" sz="quarter" idx="4"/>
          </p:nvPr>
        </p:nvSpPr>
        <p:spPr>
          <a:xfrm>
            <a:off x="8408988" y="6295894"/>
            <a:ext cx="432544" cy="267235"/>
          </a:xfrm>
          <a:prstGeom prst="rect">
            <a:avLst/>
          </a:prstGeom>
        </p:spPr>
        <p:txBody>
          <a:bodyPr vert="horz" lIns="0" tIns="0" rIns="0" bIns="0" rtlCol="0" anchor="ctr"/>
          <a:lstStyle>
            <a:lvl1pPr algn="r">
              <a:defRPr sz="900">
                <a:solidFill>
                  <a:schemeClr val="accent4"/>
                </a:solidFill>
                <a:latin typeface="Arial" panose="020B0604020202020204" pitchFamily="34" charset="0"/>
                <a:cs typeface="Arial" panose="020B0604020202020204" pitchFamily="34" charset="0"/>
              </a:defRPr>
            </a:lvl1pPr>
          </a:lstStyle>
          <a:p>
            <a:fld id="{F3A1DABF-CD59-47A1-8187-10F3203EF599}" type="slidenum">
              <a:rPr lang="sv-SE" smtClean="0">
                <a:solidFill>
                  <a:srgbClr val="002B45"/>
                </a:solidFill>
              </a:rPr>
              <a:pPr/>
              <a:t>‹#›</a:t>
            </a:fld>
            <a:endParaRPr lang="sv-SE" dirty="0">
              <a:solidFill>
                <a:srgbClr val="002B45"/>
              </a:solidFill>
            </a:endParaRPr>
          </a:p>
        </p:txBody>
      </p:sp>
      <p:cxnSp>
        <p:nvCxnSpPr>
          <p:cNvPr id="9" name="Rak 8"/>
          <p:cNvCxnSpPr/>
          <p:nvPr/>
        </p:nvCxnSpPr>
        <p:spPr>
          <a:xfrm>
            <a:off x="-362309"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1" name="Rak 10"/>
          <p:cNvCxnSpPr/>
          <p:nvPr/>
        </p:nvCxnSpPr>
        <p:spPr>
          <a:xfrm>
            <a:off x="-362309"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2" name="Rak 11"/>
          <p:cNvCxnSpPr/>
          <p:nvPr/>
        </p:nvCxnSpPr>
        <p:spPr>
          <a:xfrm>
            <a:off x="-362309"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3" name="Rak 12"/>
          <p:cNvCxnSpPr/>
          <p:nvPr/>
        </p:nvCxnSpPr>
        <p:spPr>
          <a:xfrm>
            <a:off x="-362309"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4" name="Rak 13"/>
          <p:cNvCxnSpPr/>
          <p:nvPr/>
        </p:nvCxnSpPr>
        <p:spPr>
          <a:xfrm>
            <a:off x="9264772"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5" name="Rak 14"/>
          <p:cNvCxnSpPr/>
          <p:nvPr/>
        </p:nvCxnSpPr>
        <p:spPr>
          <a:xfrm>
            <a:off x="9264772"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6" name="Rak 15"/>
          <p:cNvCxnSpPr/>
          <p:nvPr/>
        </p:nvCxnSpPr>
        <p:spPr>
          <a:xfrm>
            <a:off x="9264772"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7" name="Rak 16"/>
          <p:cNvCxnSpPr/>
          <p:nvPr/>
        </p:nvCxnSpPr>
        <p:spPr>
          <a:xfrm>
            <a:off x="9264772"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8" name="Rak 17"/>
          <p:cNvCxnSpPr/>
          <p:nvPr/>
        </p:nvCxnSpPr>
        <p:spPr>
          <a:xfrm flipV="1">
            <a:off x="802586"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9" name="Rak 18"/>
          <p:cNvCxnSpPr/>
          <p:nvPr/>
        </p:nvCxnSpPr>
        <p:spPr>
          <a:xfrm flipV="1">
            <a:off x="7751763"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0" name="Rak 19"/>
          <p:cNvCxnSpPr/>
          <p:nvPr/>
        </p:nvCxnSpPr>
        <p:spPr>
          <a:xfrm flipV="1">
            <a:off x="802586"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1" name="Rak 20"/>
          <p:cNvCxnSpPr/>
          <p:nvPr/>
        </p:nvCxnSpPr>
        <p:spPr>
          <a:xfrm flipV="1">
            <a:off x="7751763"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7054162"/>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 id="2147483746" r:id="rId17"/>
    <p:sldLayoutId id="2147483747" r:id="rId18"/>
    <p:sldLayoutId id="2147483748" r:id="rId19"/>
    <p:sldLayoutId id="2147483749" r:id="rId20"/>
    <p:sldLayoutId id="2147483750" r:id="rId21"/>
    <p:sldLayoutId id="2147483751" r:id="rId22"/>
    <p:sldLayoutId id="2147483752" r:id="rId23"/>
    <p:sldLayoutId id="2147483753" r:id="rId24"/>
    <p:sldLayoutId id="2147483754" r:id="rId25"/>
    <p:sldLayoutId id="2147483755" r:id="rId26"/>
    <p:sldLayoutId id="2147483756" r:id="rId27"/>
  </p:sldLayoutIdLst>
  <p:hf sldNum="0" hdr="0" ftr="0"/>
  <p:txStyles>
    <p:titleStyle>
      <a:lvl1pPr algn="l" defTabSz="914400" rtl="0" eaLnBrk="1" latinLnBrk="0" hangingPunct="1">
        <a:spcBef>
          <a:spcPct val="0"/>
        </a:spcBef>
        <a:buNone/>
        <a:defRPr sz="3400" b="1" kern="1200">
          <a:solidFill>
            <a:schemeClr val="accent4"/>
          </a:solidFill>
          <a:latin typeface="Arial" panose="020B0604020202020204" pitchFamily="34" charset="0"/>
          <a:ea typeface="+mj-ea"/>
          <a:cs typeface="Arial" panose="020B0604020202020204" pitchFamily="34" charset="0"/>
        </a:defRPr>
      </a:lvl1pPr>
    </p:titleStyle>
    <p:bodyStyle>
      <a:lvl1pPr marL="271463" indent="-271463" algn="l" defTabSz="914400" rtl="0" eaLnBrk="1" latinLnBrk="0" hangingPunct="1">
        <a:spcBef>
          <a:spcPts val="1900"/>
        </a:spcBef>
        <a:spcAft>
          <a:spcPts val="800"/>
        </a:spcAft>
        <a:buSzPct val="115000"/>
        <a:buFont typeface="Century Gothic" pitchFamily="34" charset="0"/>
        <a:buChar char="•"/>
        <a:defRPr sz="1900" b="1" kern="1200">
          <a:solidFill>
            <a:schemeClr val="accent4"/>
          </a:solidFill>
          <a:latin typeface="Arial" panose="020B0604020202020204" pitchFamily="34" charset="0"/>
          <a:ea typeface="+mn-ea"/>
          <a:cs typeface="Arial" panose="020B0604020202020204" pitchFamily="34" charset="0"/>
        </a:defRPr>
      </a:lvl1pPr>
      <a:lvl2pPr marL="520700" indent="-234950" algn="l" defTabSz="914400" rtl="0" eaLnBrk="1" latinLnBrk="0" hangingPunct="1">
        <a:spcBef>
          <a:spcPts val="0"/>
        </a:spcBef>
        <a:spcAft>
          <a:spcPts val="800"/>
        </a:spcAft>
        <a:buFont typeface="Arial" pitchFamily="34" charset="0"/>
        <a:buChar char="–"/>
        <a:defRPr sz="1900" b="0" kern="1200">
          <a:solidFill>
            <a:schemeClr val="accent4"/>
          </a:solidFill>
          <a:latin typeface="Arial" panose="020B0604020202020204" pitchFamily="34" charset="0"/>
          <a:ea typeface="+mn-ea"/>
          <a:cs typeface="Arial" panose="020B0604020202020204" pitchFamily="34" charset="0"/>
        </a:defRPr>
      </a:lvl2pPr>
      <a:lvl3pPr marL="711200" indent="-171450" algn="l" defTabSz="914400" rtl="0" eaLnBrk="1" latinLnBrk="0" hangingPunct="1">
        <a:spcBef>
          <a:spcPts val="0"/>
        </a:spcBef>
        <a:spcAft>
          <a:spcPts val="800"/>
        </a:spcAft>
        <a:buFont typeface="Arial" pitchFamily="34" charset="0"/>
        <a:buChar char="•"/>
        <a:defRPr sz="1600" b="0" kern="1200">
          <a:solidFill>
            <a:schemeClr val="accent4"/>
          </a:solidFill>
          <a:latin typeface="Arial" panose="020B0604020202020204" pitchFamily="34" charset="0"/>
          <a:ea typeface="+mn-ea"/>
          <a:cs typeface="Arial" panose="020B0604020202020204" pitchFamily="34" charset="0"/>
        </a:defRPr>
      </a:lvl3pPr>
      <a:lvl4pPr marL="920750" indent="-196850" algn="l" defTabSz="914400" rtl="0" eaLnBrk="1" latinLnBrk="0" hangingPunct="1">
        <a:spcBef>
          <a:spcPts val="0"/>
        </a:spcBef>
        <a:spcAft>
          <a:spcPts val="800"/>
        </a:spcAft>
        <a:buFont typeface="Arial" pitchFamily="34" charset="0"/>
        <a:buChar char="–"/>
        <a:defRPr sz="1400" b="0" kern="1200">
          <a:solidFill>
            <a:schemeClr val="accent4"/>
          </a:solidFill>
          <a:latin typeface="Arial" panose="020B0604020202020204" pitchFamily="34" charset="0"/>
          <a:ea typeface="+mn-ea"/>
          <a:cs typeface="Arial" panose="020B0604020202020204" pitchFamily="34" charset="0"/>
        </a:defRPr>
      </a:lvl4pPr>
      <a:lvl5pPr marL="1073150" indent="-146050" algn="l" defTabSz="914400" rtl="0" eaLnBrk="1" latinLnBrk="0" hangingPunct="1">
        <a:spcBef>
          <a:spcPts val="0"/>
        </a:spcBef>
        <a:spcAft>
          <a:spcPts val="800"/>
        </a:spcAft>
        <a:buFont typeface="Arial" pitchFamily="34" charset="0"/>
        <a:buChar char="•"/>
        <a:defRPr sz="1200" b="0" kern="1200">
          <a:solidFill>
            <a:schemeClr val="accent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8" name="Bildobjekt 7"/>
          <p:cNvPicPr>
            <a:picLocks noChangeAspect="1"/>
          </p:cNvPicPr>
          <p:nvPr/>
        </p:nvPicPr>
        <p:blipFill>
          <a:blip r:embed="rId27">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
        <p:nvSpPr>
          <p:cNvPr id="2" name="Platshållare för rubrik 1"/>
          <p:cNvSpPr>
            <a:spLocks noGrp="1"/>
          </p:cNvSpPr>
          <p:nvPr>
            <p:ph type="title"/>
          </p:nvPr>
        </p:nvSpPr>
        <p:spPr>
          <a:xfrm>
            <a:off x="803844" y="686594"/>
            <a:ext cx="6951600" cy="1296144"/>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801688" y="2057400"/>
            <a:ext cx="6951364" cy="3695131"/>
          </a:xfrm>
          <a:prstGeom prst="rect">
            <a:avLst/>
          </a:prstGeom>
        </p:spPr>
        <p:txBody>
          <a:bodyPr vert="horz" lIns="0" tIns="0" rIns="0" bIns="0" rtlCol="0" anchor="t" anchorCtr="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2716058" y="6295894"/>
            <a:ext cx="1152128" cy="267235"/>
          </a:xfrm>
          <a:prstGeom prst="rect">
            <a:avLst/>
          </a:prstGeom>
        </p:spPr>
        <p:txBody>
          <a:bodyPr vert="horz" lIns="0" tIns="0" rIns="0" bIns="0" rtlCol="0" anchor="ctr"/>
          <a:lstStyle>
            <a:lvl1pPr algn="l">
              <a:defRPr sz="900">
                <a:solidFill>
                  <a:schemeClr val="accent4"/>
                </a:solidFill>
                <a:latin typeface="Arial" panose="020B0604020202020204" pitchFamily="34" charset="0"/>
                <a:cs typeface="Arial" panose="020B0604020202020204" pitchFamily="34" charset="0"/>
              </a:defRPr>
            </a:lvl1pPr>
          </a:lstStyle>
          <a:p>
            <a:r>
              <a:rPr lang="sv-SE"/>
              <a:t>20xx-xx-xx</a:t>
            </a:r>
            <a:endParaRPr lang="sv-SE" dirty="0"/>
          </a:p>
        </p:txBody>
      </p:sp>
      <p:sp>
        <p:nvSpPr>
          <p:cNvPr id="5" name="Platshållare för sidfot 4"/>
          <p:cNvSpPr>
            <a:spLocks noGrp="1"/>
          </p:cNvSpPr>
          <p:nvPr>
            <p:ph type="ftr" sz="quarter" idx="3"/>
          </p:nvPr>
        </p:nvSpPr>
        <p:spPr>
          <a:xfrm>
            <a:off x="3868186" y="6295894"/>
            <a:ext cx="2895600" cy="267235"/>
          </a:xfrm>
          <a:prstGeom prst="rect">
            <a:avLst/>
          </a:prstGeom>
        </p:spPr>
        <p:txBody>
          <a:bodyPr vert="horz" lIns="0" tIns="0" rIns="0" bIns="0" rtlCol="0" anchor="ctr"/>
          <a:lstStyle>
            <a:lvl1pPr algn="l">
              <a:defRPr sz="900">
                <a:solidFill>
                  <a:schemeClr val="accent4"/>
                </a:solidFill>
                <a:latin typeface="Arial" panose="020B0604020202020204" pitchFamily="34" charset="0"/>
                <a:cs typeface="Arial" panose="020B0604020202020204" pitchFamily="34" charset="0"/>
              </a:defRPr>
            </a:lvl1pPr>
          </a:lstStyle>
          <a:p>
            <a:endParaRPr lang="sv-SE" dirty="0"/>
          </a:p>
        </p:txBody>
      </p:sp>
      <p:sp>
        <p:nvSpPr>
          <p:cNvPr id="6" name="Platshållare för bildnummer 5"/>
          <p:cNvSpPr>
            <a:spLocks noGrp="1"/>
          </p:cNvSpPr>
          <p:nvPr>
            <p:ph type="sldNum" sz="quarter" idx="4"/>
          </p:nvPr>
        </p:nvSpPr>
        <p:spPr>
          <a:xfrm>
            <a:off x="8408988" y="6295894"/>
            <a:ext cx="432544" cy="267235"/>
          </a:xfrm>
          <a:prstGeom prst="rect">
            <a:avLst/>
          </a:prstGeom>
        </p:spPr>
        <p:txBody>
          <a:bodyPr vert="horz" lIns="0" tIns="0" rIns="0" bIns="0" rtlCol="0" anchor="ctr"/>
          <a:lstStyle>
            <a:lvl1pPr algn="r">
              <a:defRPr sz="900">
                <a:solidFill>
                  <a:schemeClr val="accent4"/>
                </a:solidFill>
                <a:latin typeface="Arial" panose="020B0604020202020204" pitchFamily="34" charset="0"/>
                <a:cs typeface="Arial" panose="020B0604020202020204" pitchFamily="34" charset="0"/>
              </a:defRPr>
            </a:lvl1pPr>
          </a:lstStyle>
          <a:p>
            <a:fld id="{F3A1DABF-CD59-47A1-8187-10F3203EF599}" type="slidenum">
              <a:rPr lang="sv-SE" smtClean="0"/>
              <a:pPr/>
              <a:t>‹#›</a:t>
            </a:fld>
            <a:endParaRPr lang="sv-SE" dirty="0"/>
          </a:p>
        </p:txBody>
      </p:sp>
      <p:cxnSp>
        <p:nvCxnSpPr>
          <p:cNvPr id="9" name="Rak 8"/>
          <p:cNvCxnSpPr/>
          <p:nvPr/>
        </p:nvCxnSpPr>
        <p:spPr>
          <a:xfrm>
            <a:off x="-362309"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1" name="Rak 10"/>
          <p:cNvCxnSpPr/>
          <p:nvPr/>
        </p:nvCxnSpPr>
        <p:spPr>
          <a:xfrm>
            <a:off x="-362309"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2" name="Rak 11"/>
          <p:cNvCxnSpPr/>
          <p:nvPr/>
        </p:nvCxnSpPr>
        <p:spPr>
          <a:xfrm>
            <a:off x="-362309"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3" name="Rak 12"/>
          <p:cNvCxnSpPr/>
          <p:nvPr/>
        </p:nvCxnSpPr>
        <p:spPr>
          <a:xfrm>
            <a:off x="-362309"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4" name="Rak 13"/>
          <p:cNvCxnSpPr/>
          <p:nvPr/>
        </p:nvCxnSpPr>
        <p:spPr>
          <a:xfrm>
            <a:off x="9264772"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5" name="Rak 14"/>
          <p:cNvCxnSpPr/>
          <p:nvPr/>
        </p:nvCxnSpPr>
        <p:spPr>
          <a:xfrm>
            <a:off x="9264772"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6" name="Rak 15"/>
          <p:cNvCxnSpPr/>
          <p:nvPr/>
        </p:nvCxnSpPr>
        <p:spPr>
          <a:xfrm>
            <a:off x="9264772"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7" name="Rak 16"/>
          <p:cNvCxnSpPr/>
          <p:nvPr/>
        </p:nvCxnSpPr>
        <p:spPr>
          <a:xfrm>
            <a:off x="9264772"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8" name="Rak 17"/>
          <p:cNvCxnSpPr/>
          <p:nvPr/>
        </p:nvCxnSpPr>
        <p:spPr>
          <a:xfrm flipV="1">
            <a:off x="802586"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9" name="Rak 18"/>
          <p:cNvCxnSpPr/>
          <p:nvPr/>
        </p:nvCxnSpPr>
        <p:spPr>
          <a:xfrm flipV="1">
            <a:off x="7751763"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0" name="Rak 19"/>
          <p:cNvCxnSpPr/>
          <p:nvPr/>
        </p:nvCxnSpPr>
        <p:spPr>
          <a:xfrm flipV="1">
            <a:off x="802586"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1" name="Rak 20"/>
          <p:cNvCxnSpPr/>
          <p:nvPr/>
        </p:nvCxnSpPr>
        <p:spPr>
          <a:xfrm flipV="1">
            <a:off x="7751763"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8015292"/>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 id="2147483770" r:id="rId13"/>
    <p:sldLayoutId id="2147483771" r:id="rId14"/>
    <p:sldLayoutId id="2147483772" r:id="rId15"/>
    <p:sldLayoutId id="2147483773" r:id="rId16"/>
    <p:sldLayoutId id="2147483774" r:id="rId17"/>
    <p:sldLayoutId id="2147483775" r:id="rId18"/>
    <p:sldLayoutId id="2147483776" r:id="rId19"/>
    <p:sldLayoutId id="2147483777" r:id="rId20"/>
    <p:sldLayoutId id="2147483778" r:id="rId21"/>
    <p:sldLayoutId id="2147483779" r:id="rId22"/>
    <p:sldLayoutId id="2147483780" r:id="rId23"/>
    <p:sldLayoutId id="2147483781" r:id="rId24"/>
    <p:sldLayoutId id="2147483782" r:id="rId25"/>
  </p:sldLayoutIdLst>
  <p:hf sldNum="0" hdr="0" ftr="0"/>
  <p:txStyles>
    <p:titleStyle>
      <a:lvl1pPr algn="l" defTabSz="914400" rtl="0" eaLnBrk="1" latinLnBrk="0" hangingPunct="1">
        <a:spcBef>
          <a:spcPct val="0"/>
        </a:spcBef>
        <a:buNone/>
        <a:defRPr sz="3400" b="1" kern="1200">
          <a:solidFill>
            <a:schemeClr val="accent4"/>
          </a:solidFill>
          <a:latin typeface="Arial" panose="020B0604020202020204" pitchFamily="34" charset="0"/>
          <a:ea typeface="+mj-ea"/>
          <a:cs typeface="Arial" panose="020B0604020202020204" pitchFamily="34" charset="0"/>
        </a:defRPr>
      </a:lvl1pPr>
    </p:titleStyle>
    <p:bodyStyle>
      <a:lvl1pPr marL="271463" indent="-271463" algn="l" defTabSz="914400" rtl="0" eaLnBrk="1" latinLnBrk="0" hangingPunct="1">
        <a:spcBef>
          <a:spcPts val="1900"/>
        </a:spcBef>
        <a:spcAft>
          <a:spcPts val="800"/>
        </a:spcAft>
        <a:buSzPct val="115000"/>
        <a:buFont typeface="Century Gothic" pitchFamily="34" charset="0"/>
        <a:buChar char="•"/>
        <a:defRPr sz="1900" b="1" kern="1200">
          <a:solidFill>
            <a:schemeClr val="accent4"/>
          </a:solidFill>
          <a:latin typeface="Arial" panose="020B0604020202020204" pitchFamily="34" charset="0"/>
          <a:ea typeface="+mn-ea"/>
          <a:cs typeface="Arial" panose="020B0604020202020204" pitchFamily="34" charset="0"/>
        </a:defRPr>
      </a:lvl1pPr>
      <a:lvl2pPr marL="520700" indent="-234950" algn="l" defTabSz="914400" rtl="0" eaLnBrk="1" latinLnBrk="0" hangingPunct="1">
        <a:spcBef>
          <a:spcPts val="0"/>
        </a:spcBef>
        <a:spcAft>
          <a:spcPts val="800"/>
        </a:spcAft>
        <a:buFont typeface="Arial" pitchFamily="34" charset="0"/>
        <a:buChar char="–"/>
        <a:defRPr sz="1900" b="0" kern="1200">
          <a:solidFill>
            <a:schemeClr val="accent4"/>
          </a:solidFill>
          <a:latin typeface="Arial" panose="020B0604020202020204" pitchFamily="34" charset="0"/>
          <a:ea typeface="+mn-ea"/>
          <a:cs typeface="Arial" panose="020B0604020202020204" pitchFamily="34" charset="0"/>
        </a:defRPr>
      </a:lvl2pPr>
      <a:lvl3pPr marL="711200" indent="-171450" algn="l" defTabSz="914400" rtl="0" eaLnBrk="1" latinLnBrk="0" hangingPunct="1">
        <a:spcBef>
          <a:spcPts val="0"/>
        </a:spcBef>
        <a:spcAft>
          <a:spcPts val="800"/>
        </a:spcAft>
        <a:buFont typeface="Arial" pitchFamily="34" charset="0"/>
        <a:buChar char="•"/>
        <a:defRPr sz="1600" b="0" kern="1200">
          <a:solidFill>
            <a:schemeClr val="accent4"/>
          </a:solidFill>
          <a:latin typeface="Arial" panose="020B0604020202020204" pitchFamily="34" charset="0"/>
          <a:ea typeface="+mn-ea"/>
          <a:cs typeface="Arial" panose="020B0604020202020204" pitchFamily="34" charset="0"/>
        </a:defRPr>
      </a:lvl3pPr>
      <a:lvl4pPr marL="920750" indent="-196850" algn="l" defTabSz="914400" rtl="0" eaLnBrk="1" latinLnBrk="0" hangingPunct="1">
        <a:spcBef>
          <a:spcPts val="0"/>
        </a:spcBef>
        <a:spcAft>
          <a:spcPts val="800"/>
        </a:spcAft>
        <a:buFont typeface="Arial" pitchFamily="34" charset="0"/>
        <a:buChar char="–"/>
        <a:defRPr sz="1400" b="0" kern="1200">
          <a:solidFill>
            <a:schemeClr val="accent4"/>
          </a:solidFill>
          <a:latin typeface="Arial" panose="020B0604020202020204" pitchFamily="34" charset="0"/>
          <a:ea typeface="+mn-ea"/>
          <a:cs typeface="Arial" panose="020B0604020202020204" pitchFamily="34" charset="0"/>
        </a:defRPr>
      </a:lvl4pPr>
      <a:lvl5pPr marL="1073150" indent="-146050" algn="l" defTabSz="914400" rtl="0" eaLnBrk="1" latinLnBrk="0" hangingPunct="1">
        <a:spcBef>
          <a:spcPts val="0"/>
        </a:spcBef>
        <a:spcAft>
          <a:spcPts val="800"/>
        </a:spcAft>
        <a:buFont typeface="Arial" pitchFamily="34" charset="0"/>
        <a:buChar char="•"/>
        <a:defRPr sz="1200" b="0" kern="1200">
          <a:solidFill>
            <a:schemeClr val="accent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p:cNvSpPr>
            <a:spLocks noGrp="1"/>
          </p:cNvSpPr>
          <p:nvPr>
            <p:ph type="ctrTitle"/>
          </p:nvPr>
        </p:nvSpPr>
        <p:spPr/>
        <p:txBody>
          <a:bodyPr/>
          <a:lstStyle/>
          <a:p>
            <a:r>
              <a:rPr lang="sv-SE" dirty="0">
                <a:solidFill>
                  <a:srgbClr val="ED8B00"/>
                </a:solidFill>
                <a:latin typeface="Arial" panose="020B0604020202020204" pitchFamily="34" charset="0"/>
                <a:cs typeface="Arial" panose="020B0604020202020204" pitchFamily="34" charset="0"/>
              </a:rPr>
              <a:t>Vägen till svensk legitimation</a:t>
            </a:r>
            <a:r>
              <a:rPr lang="sv-SE" dirty="0">
                <a:latin typeface="Arial" panose="020B0604020202020204" pitchFamily="34" charset="0"/>
                <a:cs typeface="Arial" panose="020B0604020202020204" pitchFamily="34" charset="0"/>
              </a:rPr>
              <a:t/>
            </a:r>
            <a:br>
              <a:rPr lang="sv-SE" dirty="0">
                <a:latin typeface="Arial" panose="020B0604020202020204" pitchFamily="34" charset="0"/>
                <a:cs typeface="Arial" panose="020B0604020202020204" pitchFamily="34" charset="0"/>
              </a:rPr>
            </a:br>
            <a:endParaRPr lang="sv-SE" dirty="0">
              <a:latin typeface="Arial" panose="020B0604020202020204" pitchFamily="34" charset="0"/>
              <a:cs typeface="Arial" panose="020B0604020202020204" pitchFamily="34" charset="0"/>
            </a:endParaRPr>
          </a:p>
        </p:txBody>
      </p:sp>
      <p:sp>
        <p:nvSpPr>
          <p:cNvPr id="8" name="Underrubrik 7"/>
          <p:cNvSpPr>
            <a:spLocks noGrp="1"/>
          </p:cNvSpPr>
          <p:nvPr>
            <p:ph type="subTitle" idx="1"/>
          </p:nvPr>
        </p:nvSpPr>
        <p:spPr>
          <a:xfrm>
            <a:off x="682388" y="4252853"/>
            <a:ext cx="5964170" cy="660341"/>
          </a:xfrm>
        </p:spPr>
        <p:txBody>
          <a:bodyPr>
            <a:normAutofit/>
          </a:bodyPr>
          <a:lstStyle/>
          <a:p>
            <a:r>
              <a:rPr lang="sv-SE" dirty="0">
                <a:latin typeface="Arial" panose="020B0604020202020204" pitchFamily="34" charset="0"/>
                <a:cs typeface="Arial" panose="020B0604020202020204" pitchFamily="34" charset="0"/>
              </a:rPr>
              <a:t>Caroline Norström</a:t>
            </a:r>
          </a:p>
        </p:txBody>
      </p:sp>
      <p:sp>
        <p:nvSpPr>
          <p:cNvPr id="2" name="Platshållare för datum 1"/>
          <p:cNvSpPr>
            <a:spLocks noGrp="1"/>
          </p:cNvSpPr>
          <p:nvPr>
            <p:ph type="dt" sz="half" idx="10"/>
          </p:nvPr>
        </p:nvSpPr>
        <p:spPr/>
        <p:txBody>
          <a:bodyPr/>
          <a:lstStyle/>
          <a:p>
            <a:r>
              <a:rPr lang="sv-SE" dirty="0"/>
              <a:t>2024-02-21</a:t>
            </a:r>
          </a:p>
        </p:txBody>
      </p:sp>
      <p:sp>
        <p:nvSpPr>
          <p:cNvPr id="28" name="Platshållare för text 27"/>
          <p:cNvSpPr>
            <a:spLocks noGrp="1"/>
          </p:cNvSpPr>
          <p:nvPr>
            <p:ph type="body" sz="quarter" idx="14"/>
          </p:nvPr>
        </p:nvSpPr>
        <p:spPr>
          <a:xfrm>
            <a:off x="682388" y="4696091"/>
            <a:ext cx="5895957" cy="722312"/>
          </a:xfrm>
        </p:spPr>
        <p:txBody>
          <a:bodyPr/>
          <a:lstStyle/>
          <a:p>
            <a:r>
              <a:rPr lang="sv-SE" dirty="0">
                <a:latin typeface="Arial" panose="020B0604020202020204" pitchFamily="34" charset="0"/>
                <a:cs typeface="Arial" panose="020B0604020202020204" pitchFamily="34" charset="0"/>
              </a:rPr>
              <a:t>Socialstyrelsen</a:t>
            </a:r>
          </a:p>
        </p:txBody>
      </p:sp>
      <p:pic>
        <p:nvPicPr>
          <p:cNvPr id="4" name="Platshållare för bild 3"/>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28806" b="28806"/>
          <a:stretch>
            <a:fillRect/>
          </a:stretch>
        </p:blipFill>
        <p:spPr/>
      </p:pic>
    </p:spTree>
    <p:extLst>
      <p:ext uri="{BB962C8B-B14F-4D97-AF65-F5344CB8AC3E}">
        <p14:creationId xmlns:p14="http://schemas.microsoft.com/office/powerpoint/2010/main" val="3248606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74393" y="592066"/>
            <a:ext cx="6951600" cy="1296144"/>
          </a:xfrm>
        </p:spPr>
        <p:txBody>
          <a:bodyPr/>
          <a:lstStyle/>
          <a:p>
            <a:r>
              <a:rPr lang="sv-SE" sz="3400" dirty="0">
                <a:latin typeface="Arial" panose="020B0604020202020204" pitchFamily="34" charset="0"/>
                <a:cs typeface="Arial" panose="020B0604020202020204" pitchFamily="34" charset="0"/>
              </a:rPr>
              <a:t>Legitimationsprövningen </a:t>
            </a:r>
          </a:p>
        </p:txBody>
      </p:sp>
      <p:sp>
        <p:nvSpPr>
          <p:cNvPr id="3" name="Platshållare för bildnummer 2"/>
          <p:cNvSpPr>
            <a:spLocks noGrp="1"/>
          </p:cNvSpPr>
          <p:nvPr>
            <p:ph type="sldNum" sz="quarter" idx="12"/>
          </p:nvPr>
        </p:nvSpPr>
        <p:spPr/>
        <p:txBody>
          <a:bodyPr/>
          <a:lstStyle/>
          <a:p>
            <a:fld id="{F3A1DABF-CD59-47A1-8187-10F3203EF599}" type="slidenum">
              <a:rPr lang="sv-SE" smtClean="0"/>
              <a:pPr/>
              <a:t>2</a:t>
            </a:fld>
            <a:endParaRPr lang="sv-SE"/>
          </a:p>
        </p:txBody>
      </p:sp>
      <p:sp>
        <p:nvSpPr>
          <p:cNvPr id="4" name="Platshållare för innehåll 3"/>
          <p:cNvSpPr>
            <a:spLocks noGrp="1"/>
          </p:cNvSpPr>
          <p:nvPr>
            <p:ph sz="quarter" idx="13"/>
          </p:nvPr>
        </p:nvSpPr>
        <p:spPr>
          <a:xfrm>
            <a:off x="4424214" y="2593075"/>
            <a:ext cx="4037398" cy="3084393"/>
          </a:xfrm>
        </p:spPr>
        <p:txBody>
          <a:bodyPr>
            <a:normAutofit fontScale="55000" lnSpcReduction="20000"/>
          </a:bodyPr>
          <a:lstStyle/>
          <a:p>
            <a:r>
              <a:rPr lang="sv-SE" sz="2600" dirty="0">
                <a:latin typeface="Arial" panose="020B0604020202020204" pitchFamily="34" charset="0"/>
                <a:cs typeface="Arial" panose="020B0604020202020204" pitchFamily="34" charset="0"/>
              </a:rPr>
              <a:t>Yrkeskvalifikationsdirektivet</a:t>
            </a:r>
          </a:p>
          <a:p>
            <a:r>
              <a:rPr lang="sv-SE" sz="2600" dirty="0">
                <a:latin typeface="Arial" panose="020B0604020202020204" pitchFamily="34" charset="0"/>
                <a:cs typeface="Arial" panose="020B0604020202020204" pitchFamily="34" charset="0"/>
              </a:rPr>
              <a:t>Lag (2016:145) om erkännande av yrkeskvalifikationer</a:t>
            </a:r>
          </a:p>
          <a:p>
            <a:r>
              <a:rPr lang="sv-SE" sz="2600" dirty="0">
                <a:latin typeface="Arial" panose="020B0604020202020204" pitchFamily="34" charset="0"/>
                <a:cs typeface="Arial" panose="020B0604020202020204" pitchFamily="34" charset="0"/>
              </a:rPr>
              <a:t>Patientsäkerhetslagen </a:t>
            </a:r>
            <a:r>
              <a:rPr lang="sv-SE" sz="2800" dirty="0"/>
              <a:t>(2010:659)</a:t>
            </a:r>
          </a:p>
          <a:p>
            <a:r>
              <a:rPr lang="sv-SE" sz="2500" dirty="0"/>
              <a:t>Förordning (2016:157) om erkännande av yrkeskvalifikationer</a:t>
            </a:r>
            <a:r>
              <a:rPr lang="sv-SE" sz="2800" dirty="0"/>
              <a:t> </a:t>
            </a:r>
          </a:p>
          <a:p>
            <a:r>
              <a:rPr lang="sv-SE" sz="2600" dirty="0">
                <a:latin typeface="Arial" panose="020B0604020202020204" pitchFamily="34" charset="0"/>
                <a:cs typeface="Arial" panose="020B0604020202020204" pitchFamily="34" charset="0"/>
              </a:rPr>
              <a:t>Patientsäkerhetsförordningen </a:t>
            </a:r>
            <a:r>
              <a:rPr lang="sv-SE" sz="2800" dirty="0"/>
              <a:t>(2010:1369)</a:t>
            </a:r>
            <a:endParaRPr lang="sv-SE" sz="2600" dirty="0">
              <a:latin typeface="Arial" panose="020B0604020202020204" pitchFamily="34" charset="0"/>
              <a:cs typeface="Arial" panose="020B0604020202020204" pitchFamily="34" charset="0"/>
            </a:endParaRPr>
          </a:p>
          <a:p>
            <a:r>
              <a:rPr lang="sv-SE" sz="2600" dirty="0">
                <a:latin typeface="Arial" panose="020B0604020202020204" pitchFamily="34" charset="0"/>
                <a:cs typeface="Arial" panose="020B0604020202020204" pitchFamily="34" charset="0"/>
              </a:rPr>
              <a:t>Socialstyrelsens föreskrifter och allmänna råd om erkännande av yrkeskvalifikationer inom hälso- och sjukvården (HSLF-FS 2016:64)	</a:t>
            </a:r>
          </a:p>
        </p:txBody>
      </p:sp>
      <p:sp>
        <p:nvSpPr>
          <p:cNvPr id="5" name="Platshållare för text 4"/>
          <p:cNvSpPr>
            <a:spLocks noGrp="1"/>
          </p:cNvSpPr>
          <p:nvPr>
            <p:ph type="body" sz="quarter" idx="14"/>
          </p:nvPr>
        </p:nvSpPr>
        <p:spPr/>
        <p:txBody>
          <a:bodyPr/>
          <a:lstStyle/>
          <a:p>
            <a:r>
              <a:rPr lang="it-IT" dirty="0">
                <a:solidFill>
                  <a:schemeClr val="bg1"/>
                </a:solidFill>
                <a:latin typeface="Arial" panose="020B0604020202020204" pitchFamily="34" charset="0"/>
                <a:cs typeface="Arial" panose="020B0604020202020204" pitchFamily="34" charset="0"/>
              </a:rPr>
              <a:t>Olika regelverk</a:t>
            </a:r>
            <a:endParaRPr lang="sv-SE"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5851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300" dirty="0">
                <a:latin typeface="+mj-lt"/>
              </a:rPr>
              <a:t>Vägen till legitimation</a:t>
            </a:r>
          </a:p>
        </p:txBody>
      </p:sp>
      <p:sp>
        <p:nvSpPr>
          <p:cNvPr id="5" name="Platshållare för datum 4"/>
          <p:cNvSpPr>
            <a:spLocks noGrp="1"/>
          </p:cNvSpPr>
          <p:nvPr>
            <p:ph type="dt" sz="half" idx="10"/>
          </p:nvPr>
        </p:nvSpPr>
        <p:spPr/>
        <p:txBody>
          <a:bodyPr/>
          <a:lstStyle/>
          <a:p>
            <a:endParaRPr lang="sv-SE" dirty="0"/>
          </a:p>
        </p:txBody>
      </p:sp>
      <p:sp>
        <p:nvSpPr>
          <p:cNvPr id="4" name="Platshållare för innehåll 3"/>
          <p:cNvSpPr>
            <a:spLocks noGrp="1"/>
          </p:cNvSpPr>
          <p:nvPr>
            <p:ph type="body" sz="quarter" idx="13"/>
          </p:nvPr>
        </p:nvSpPr>
        <p:spPr>
          <a:xfrm>
            <a:off x="801688" y="2059200"/>
            <a:ext cx="7177746" cy="3708400"/>
          </a:xfrm>
        </p:spPr>
        <p:txBody>
          <a:bodyPr>
            <a:normAutofit/>
          </a:bodyPr>
          <a:lstStyle/>
          <a:p>
            <a:pPr marL="0" indent="0">
              <a:buNone/>
            </a:pPr>
            <a:r>
              <a:rPr lang="sv-SE" sz="2400" dirty="0">
                <a:latin typeface="+mj-lt"/>
              </a:rPr>
              <a:t>Tvådelad prövning</a:t>
            </a:r>
          </a:p>
          <a:p>
            <a:pPr marL="0" indent="0">
              <a:buNone/>
            </a:pPr>
            <a:r>
              <a:rPr lang="sv-SE" sz="2400" b="0" dirty="0">
                <a:latin typeface="+mj-lt"/>
              </a:rPr>
              <a:t>- </a:t>
            </a:r>
            <a:r>
              <a:rPr lang="sv-SE" sz="2000" b="0" dirty="0">
                <a:latin typeface="+mj-lt"/>
              </a:rPr>
              <a:t>Bedömning av yrkeskvalifikationer</a:t>
            </a:r>
          </a:p>
          <a:p>
            <a:pPr marL="0" indent="0">
              <a:buNone/>
            </a:pPr>
            <a:r>
              <a:rPr lang="sv-SE" sz="2400" b="0" dirty="0">
                <a:latin typeface="+mj-lt"/>
              </a:rPr>
              <a:t>- </a:t>
            </a:r>
            <a:r>
              <a:rPr lang="sv-SE" sz="2000" b="0" dirty="0">
                <a:latin typeface="+mj-lt"/>
              </a:rPr>
              <a:t>Kontroll av språkkunskaper</a:t>
            </a:r>
            <a:r>
              <a:rPr lang="sv-SE" sz="2000" b="0" dirty="0">
                <a:solidFill>
                  <a:srgbClr val="FF0000"/>
                </a:solidFill>
                <a:latin typeface="+mj-lt"/>
              </a:rPr>
              <a:t>	</a:t>
            </a:r>
            <a:r>
              <a:rPr lang="sv-SE" dirty="0">
                <a:solidFill>
                  <a:srgbClr val="FF0000"/>
                </a:solidFill>
              </a:rPr>
              <a:t>	</a:t>
            </a:r>
            <a:endParaRPr lang="sv-SE" sz="2000" b="0" dirty="0"/>
          </a:p>
        </p:txBody>
      </p:sp>
    </p:spTree>
    <p:extLst>
      <p:ext uri="{BB962C8B-B14F-4D97-AF65-F5344CB8AC3E}">
        <p14:creationId xmlns:p14="http://schemas.microsoft.com/office/powerpoint/2010/main" val="2824242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300" dirty="0">
                <a:latin typeface="+mn-lt"/>
              </a:rPr>
              <a:t>Yrkeskvalifikationsdirektivet 2005/36/EG</a:t>
            </a:r>
            <a:endParaRPr lang="sv-SE" sz="2000" dirty="0">
              <a:latin typeface="+mn-lt"/>
            </a:endParaRPr>
          </a:p>
        </p:txBody>
      </p:sp>
      <p:sp>
        <p:nvSpPr>
          <p:cNvPr id="5" name="Platshållare för datum 4"/>
          <p:cNvSpPr>
            <a:spLocks noGrp="1"/>
          </p:cNvSpPr>
          <p:nvPr>
            <p:ph type="dt" sz="half" idx="10"/>
          </p:nvPr>
        </p:nvSpPr>
        <p:spPr/>
        <p:txBody>
          <a:bodyPr/>
          <a:lstStyle/>
          <a:p>
            <a:endParaRPr lang="sv-SE" dirty="0"/>
          </a:p>
        </p:txBody>
      </p:sp>
      <p:sp>
        <p:nvSpPr>
          <p:cNvPr id="4" name="Platshållare för innehåll 3"/>
          <p:cNvSpPr>
            <a:spLocks noGrp="1"/>
          </p:cNvSpPr>
          <p:nvPr>
            <p:ph type="body" sz="quarter" idx="13"/>
          </p:nvPr>
        </p:nvSpPr>
        <p:spPr>
          <a:xfrm>
            <a:off x="777624" y="1638317"/>
            <a:ext cx="7177746" cy="4169388"/>
          </a:xfrm>
        </p:spPr>
        <p:txBody>
          <a:bodyPr>
            <a:normAutofit fontScale="32500" lnSpcReduction="20000"/>
          </a:bodyPr>
          <a:lstStyle/>
          <a:p>
            <a:endParaRPr lang="sv-SE" sz="7400" b="0" dirty="0">
              <a:latin typeface="+mj-lt"/>
            </a:endParaRPr>
          </a:p>
          <a:p>
            <a:r>
              <a:rPr lang="sv-SE" sz="6200" dirty="0">
                <a:latin typeface="+mn-lt"/>
              </a:rPr>
              <a:t>Sektorsordningen</a:t>
            </a:r>
          </a:p>
          <a:p>
            <a:r>
              <a:rPr lang="sv-SE" sz="4900" b="0" dirty="0">
                <a:latin typeface="+mn-lt"/>
              </a:rPr>
              <a:t>-</a:t>
            </a:r>
            <a:r>
              <a:rPr lang="sv-SE" sz="4000" b="0" dirty="0">
                <a:latin typeface="+mn-lt"/>
              </a:rPr>
              <a:t> </a:t>
            </a:r>
            <a:r>
              <a:rPr lang="sv-SE" sz="4900" b="0" dirty="0">
                <a:latin typeface="+mn-lt"/>
              </a:rPr>
              <a:t>Automatiskt erkänna yrkeskvalifikationer som uppfyller direktivets krav på utbildning</a:t>
            </a:r>
          </a:p>
          <a:p>
            <a:r>
              <a:rPr lang="sv-SE" sz="6000" dirty="0">
                <a:latin typeface="+mn-lt"/>
              </a:rPr>
              <a:t>Generella ordningen</a:t>
            </a:r>
          </a:p>
          <a:p>
            <a:r>
              <a:rPr lang="sv-SE" sz="4900" b="0" dirty="0">
                <a:latin typeface="+mn-lt"/>
              </a:rPr>
              <a:t>-Bedömer om utbildning och eventuella praktiska erfarenhet är jämförbar med de svenska kraven </a:t>
            </a:r>
          </a:p>
          <a:p>
            <a:r>
              <a:rPr lang="sv-SE" sz="6200" dirty="0">
                <a:latin typeface="+mn-lt"/>
              </a:rPr>
              <a:t>Handläggningstider enligt direktivet</a:t>
            </a:r>
          </a:p>
          <a:p>
            <a:r>
              <a:rPr lang="sv-SE" sz="4900" b="0" dirty="0">
                <a:latin typeface="+mj-lt"/>
              </a:rPr>
              <a:t> - Socialstyrelsen har en månad på sig att bekräfta mottagandet av en ansökan och begära komplettering</a:t>
            </a:r>
          </a:p>
          <a:p>
            <a:r>
              <a:rPr lang="sv-SE" sz="4900" b="0" dirty="0">
                <a:latin typeface="+mj-lt"/>
              </a:rPr>
              <a:t>- Fatta beslut inom tre månader från att ärendet är komplett.</a:t>
            </a:r>
          </a:p>
          <a:p>
            <a:r>
              <a:rPr lang="sv-SE" sz="6200" dirty="0">
                <a:latin typeface="+mj-lt"/>
              </a:rPr>
              <a:t>Aktuella handläggningstider</a:t>
            </a:r>
          </a:p>
          <a:p>
            <a:r>
              <a:rPr lang="sv-SE" sz="4900" b="0" dirty="0">
                <a:latin typeface="+mj-lt"/>
              </a:rPr>
              <a:t>Genomsnittlig handläggningstid ca 30 dagar</a:t>
            </a:r>
          </a:p>
          <a:p>
            <a:endParaRPr lang="sv-SE" sz="2300" dirty="0">
              <a:latin typeface="+mj-lt"/>
            </a:endParaRPr>
          </a:p>
          <a:p>
            <a:r>
              <a:rPr lang="sv-SE" sz="2000" dirty="0"/>
              <a:t> </a:t>
            </a:r>
          </a:p>
        </p:txBody>
      </p:sp>
    </p:spTree>
    <p:extLst>
      <p:ext uri="{BB962C8B-B14F-4D97-AF65-F5344CB8AC3E}">
        <p14:creationId xmlns:p14="http://schemas.microsoft.com/office/powerpoint/2010/main" val="633543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300" dirty="0">
                <a:latin typeface="+mj-lt"/>
                <a:cs typeface="Arial" panose="020B0604020202020204" pitchFamily="34" charset="0"/>
              </a:rPr>
              <a:t>Språkkrav </a:t>
            </a:r>
            <a:r>
              <a:rPr lang="sv-SE" sz="3600" dirty="0">
                <a:latin typeface="+mn-lt"/>
                <a:cs typeface="Arial" panose="020B0604020202020204" pitchFamily="34" charset="0"/>
              </a:rPr>
              <a:t/>
            </a:r>
            <a:br>
              <a:rPr lang="sv-SE" sz="3600" dirty="0">
                <a:latin typeface="+mn-lt"/>
                <a:cs typeface="Arial" panose="020B0604020202020204" pitchFamily="34" charset="0"/>
              </a:rPr>
            </a:br>
            <a:r>
              <a:rPr lang="sv-SE" sz="3600" dirty="0">
                <a:latin typeface="+mn-lt"/>
              </a:rPr>
              <a:t/>
            </a:r>
            <a:br>
              <a:rPr lang="sv-SE" sz="3600" dirty="0">
                <a:latin typeface="+mn-lt"/>
              </a:rPr>
            </a:br>
            <a:endParaRPr lang="sv-SE" sz="3600" dirty="0">
              <a:latin typeface="+mn-lt"/>
              <a:cs typeface="Arial" panose="020B0604020202020204" pitchFamily="34" charset="0"/>
            </a:endParaRPr>
          </a:p>
        </p:txBody>
      </p:sp>
      <p:sp>
        <p:nvSpPr>
          <p:cNvPr id="5" name="Platshållare för datum 4"/>
          <p:cNvSpPr>
            <a:spLocks noGrp="1"/>
          </p:cNvSpPr>
          <p:nvPr>
            <p:ph type="dt" sz="half" idx="10"/>
          </p:nvPr>
        </p:nvSpPr>
        <p:spPr/>
        <p:txBody>
          <a:bodyPr/>
          <a:lstStyle/>
          <a:p>
            <a:endParaRPr lang="sv-SE" dirty="0"/>
          </a:p>
        </p:txBody>
      </p:sp>
      <p:sp>
        <p:nvSpPr>
          <p:cNvPr id="4" name="Platshållare för innehåll 3"/>
          <p:cNvSpPr>
            <a:spLocks noGrp="1"/>
          </p:cNvSpPr>
          <p:nvPr>
            <p:ph type="body" sz="quarter" idx="13"/>
          </p:nvPr>
        </p:nvSpPr>
        <p:spPr>
          <a:xfrm>
            <a:off x="801688" y="2091005"/>
            <a:ext cx="7177746" cy="3708400"/>
          </a:xfrm>
        </p:spPr>
        <p:txBody>
          <a:bodyPr>
            <a:normAutofit/>
          </a:bodyPr>
          <a:lstStyle/>
          <a:p>
            <a:pPr lvl="0"/>
            <a:r>
              <a:rPr lang="sv-SE" sz="2000" b="0" dirty="0">
                <a:latin typeface="+mj-lt"/>
              </a:rPr>
              <a:t>- Språktest i svenska på nivå C1 enligt den gemensamma europeiska referensramen för språk (GERS)</a:t>
            </a:r>
          </a:p>
          <a:p>
            <a:pPr lvl="0"/>
            <a:r>
              <a:rPr lang="sv-SE" sz="2000" b="0" dirty="0">
                <a:latin typeface="+mj-lt"/>
              </a:rPr>
              <a:t>- Kurs eller prov som ger behörighet till högskolestudier (antagning.se) </a:t>
            </a:r>
          </a:p>
          <a:p>
            <a:pPr lvl="0"/>
            <a:r>
              <a:rPr lang="sv-SE" sz="2000" b="0" dirty="0">
                <a:latin typeface="+mj-lt"/>
              </a:rPr>
              <a:t>- Språkintyg från vårdgivare </a:t>
            </a:r>
          </a:p>
          <a:p>
            <a:pPr marL="285750" indent="-285750">
              <a:buFont typeface="Arial" panose="020B0604020202020204" pitchFamily="34" charset="0"/>
              <a:buChar char="•"/>
            </a:pPr>
            <a:r>
              <a:rPr lang="sv-SE" sz="1600" b="0" dirty="0">
                <a:latin typeface="+mj-lt"/>
              </a:rPr>
              <a:t>Intygande om att sökande uppfyller kraven för nivå C1 inom de kompetensområden som språktestet omfattar (läsförståelse, hörförståelse, skrift, tal)</a:t>
            </a:r>
          </a:p>
          <a:p>
            <a:pPr marL="285750" indent="-285750">
              <a:buFont typeface="Arial" panose="020B0604020202020204" pitchFamily="34" charset="0"/>
              <a:buChar char="•"/>
            </a:pPr>
            <a:r>
              <a:rPr lang="sv-SE" sz="1600" b="0" dirty="0">
                <a:latin typeface="+mj-lt"/>
              </a:rPr>
              <a:t> Beskrivning av hur den språkliga nivån har kontrollerats inom respektive del</a:t>
            </a:r>
          </a:p>
          <a:p>
            <a:pPr marL="0" indent="0">
              <a:buNone/>
            </a:pPr>
            <a:endParaRPr lang="sv-SE" sz="2000" b="0" dirty="0"/>
          </a:p>
        </p:txBody>
      </p:sp>
    </p:spTree>
    <p:extLst>
      <p:ext uri="{BB962C8B-B14F-4D97-AF65-F5344CB8AC3E}">
        <p14:creationId xmlns:p14="http://schemas.microsoft.com/office/powerpoint/2010/main" val="2044894763"/>
      </p:ext>
    </p:extLst>
  </p:cSld>
  <p:clrMapOvr>
    <a:masterClrMapping/>
  </p:clrMapOvr>
</p:sld>
</file>

<file path=ppt/theme/theme1.xml><?xml version="1.0" encoding="utf-8"?>
<a:theme xmlns:a="http://schemas.openxmlformats.org/drawingml/2006/main" name="SoS-PPT-svensk">
  <a:themeElements>
    <a:clrScheme name="Anpassat 4">
      <a:dk1>
        <a:srgbClr val="000000"/>
      </a:dk1>
      <a:lt1>
        <a:srgbClr val="DAD7CB"/>
      </a:lt1>
      <a:dk2>
        <a:srgbClr val="8D6E97"/>
      </a:dk2>
      <a:lt2>
        <a:srgbClr val="4A7729"/>
      </a:lt2>
      <a:accent1>
        <a:srgbClr val="A6BCC6"/>
      </a:accent1>
      <a:accent2>
        <a:srgbClr val="7D9AAA"/>
      </a:accent2>
      <a:accent3>
        <a:srgbClr val="D3BF96"/>
      </a:accent3>
      <a:accent4>
        <a:srgbClr val="002B45"/>
      </a:accent4>
      <a:accent5>
        <a:srgbClr val="857363"/>
      </a:accent5>
      <a:accent6>
        <a:srgbClr val="452325"/>
      </a:accent6>
      <a:hlink>
        <a:srgbClr val="000000"/>
      </a:hlink>
      <a:folHlink>
        <a:srgbClr val="000000"/>
      </a:folHlink>
    </a:clrScheme>
    <a:fontScheme name="Anpassat 28">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AD7CB"/>
        </a:solidFill>
        <a:ln>
          <a:noFill/>
        </a:ln>
      </a:spPr>
      <a:bodyPr rtlCol="0" anchor="ctr"/>
      <a:lstStyle>
        <a:defPPr algn="ctr">
          <a:defRPr sz="19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1900" smtClean="0"/>
        </a:defPPr>
      </a:lstStyle>
    </a:txDef>
  </a:objectDefaults>
  <a:extraClrSchemeLst/>
</a:theme>
</file>

<file path=ppt/theme/theme2.xml><?xml version="1.0" encoding="utf-8"?>
<a:theme xmlns:a="http://schemas.openxmlformats.org/drawingml/2006/main" name="1_SoS-PPT-svensk">
  <a:themeElements>
    <a:clrScheme name="Anpassat 4">
      <a:dk1>
        <a:srgbClr val="000000"/>
      </a:dk1>
      <a:lt1>
        <a:srgbClr val="DAD7CB"/>
      </a:lt1>
      <a:dk2>
        <a:srgbClr val="8D6E97"/>
      </a:dk2>
      <a:lt2>
        <a:srgbClr val="4A7729"/>
      </a:lt2>
      <a:accent1>
        <a:srgbClr val="A6BCC6"/>
      </a:accent1>
      <a:accent2>
        <a:srgbClr val="7D9AAA"/>
      </a:accent2>
      <a:accent3>
        <a:srgbClr val="D3BF96"/>
      </a:accent3>
      <a:accent4>
        <a:srgbClr val="002B45"/>
      </a:accent4>
      <a:accent5>
        <a:srgbClr val="857363"/>
      </a:accent5>
      <a:accent6>
        <a:srgbClr val="452325"/>
      </a:accent6>
      <a:hlink>
        <a:srgbClr val="000000"/>
      </a:hlink>
      <a:folHlink>
        <a:srgbClr val="000000"/>
      </a:folHlink>
    </a:clrScheme>
    <a:fontScheme name="Anpassat 28">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AD7CB"/>
        </a:solidFill>
        <a:ln>
          <a:noFill/>
        </a:ln>
      </a:spPr>
      <a:bodyPr rtlCol="0" anchor="ctr"/>
      <a:lstStyle>
        <a:defPPr algn="ctr">
          <a:defRPr sz="19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1900" smtClean="0"/>
        </a:defPPr>
      </a:lstStyle>
    </a:txDef>
  </a:objectDefaults>
  <a:extraClrSchemeLst/>
</a:theme>
</file>

<file path=ppt/theme/theme3.xml><?xml version="1.0" encoding="utf-8"?>
<a:theme xmlns:a="http://schemas.openxmlformats.org/drawingml/2006/main" name="2_SoS-PPT-svensk">
  <a:themeElements>
    <a:clrScheme name="Anpassat 4">
      <a:dk1>
        <a:srgbClr val="000000"/>
      </a:dk1>
      <a:lt1>
        <a:srgbClr val="DAD7CB"/>
      </a:lt1>
      <a:dk2>
        <a:srgbClr val="8D6E97"/>
      </a:dk2>
      <a:lt2>
        <a:srgbClr val="4A7729"/>
      </a:lt2>
      <a:accent1>
        <a:srgbClr val="A6BCC6"/>
      </a:accent1>
      <a:accent2>
        <a:srgbClr val="7D9AAA"/>
      </a:accent2>
      <a:accent3>
        <a:srgbClr val="D3BF96"/>
      </a:accent3>
      <a:accent4>
        <a:srgbClr val="002B45"/>
      </a:accent4>
      <a:accent5>
        <a:srgbClr val="857363"/>
      </a:accent5>
      <a:accent6>
        <a:srgbClr val="452325"/>
      </a:accent6>
      <a:hlink>
        <a:srgbClr val="000000"/>
      </a:hlink>
      <a:folHlink>
        <a:srgbClr val="000000"/>
      </a:folHlink>
    </a:clrScheme>
    <a:fontScheme name="Anpassat 28">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AD7CB"/>
        </a:solidFill>
        <a:ln>
          <a:noFill/>
        </a:ln>
      </a:spPr>
      <a:bodyPr rtlCol="0" anchor="ctr"/>
      <a:lstStyle>
        <a:defPPr algn="ctr">
          <a:defRPr sz="19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1900" smtClean="0"/>
        </a:defPPr>
      </a:lstStyle>
    </a:txDef>
  </a:objectDefaults>
  <a:extraClrSchemeLst/>
</a:theme>
</file>

<file path=ppt/theme/theme4.xml><?xml version="1.0" encoding="utf-8"?>
<a:theme xmlns:a="http://schemas.openxmlformats.org/drawingml/2006/main" name="SoS-PPT-svensk-150922">
  <a:themeElements>
    <a:clrScheme name="Anpassat 4">
      <a:dk1>
        <a:srgbClr val="000000"/>
      </a:dk1>
      <a:lt1>
        <a:srgbClr val="DAD7CB"/>
      </a:lt1>
      <a:dk2>
        <a:srgbClr val="8D6E97"/>
      </a:dk2>
      <a:lt2>
        <a:srgbClr val="4A7729"/>
      </a:lt2>
      <a:accent1>
        <a:srgbClr val="A6BCC6"/>
      </a:accent1>
      <a:accent2>
        <a:srgbClr val="7D9AAA"/>
      </a:accent2>
      <a:accent3>
        <a:srgbClr val="D3BF96"/>
      </a:accent3>
      <a:accent4>
        <a:srgbClr val="002B45"/>
      </a:accent4>
      <a:accent5>
        <a:srgbClr val="857363"/>
      </a:accent5>
      <a:accent6>
        <a:srgbClr val="452325"/>
      </a:accent6>
      <a:hlink>
        <a:srgbClr val="000000"/>
      </a:hlink>
      <a:folHlink>
        <a:srgbClr val="000000"/>
      </a:folHlink>
    </a:clrScheme>
    <a:fontScheme name="Anpassat 28">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AD7CB"/>
        </a:solidFill>
        <a:ln>
          <a:noFill/>
        </a:ln>
      </a:spPr>
      <a:bodyPr rtlCol="0" anchor="ctr"/>
      <a:lstStyle>
        <a:defPPr algn="ctr">
          <a:defRPr sz="19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1900" smtClean="0"/>
        </a:defPPr>
      </a:lstStyle>
    </a:txDef>
  </a:objectDefaults>
  <a:extraClrSchemeLst/>
  <a:custClrLst>
    <a:custClr name="Beige Diagrambakgrund">
      <a:srgbClr val="DAD7CB"/>
    </a:custClr>
    <a:custClr name="Mörkbeige">
      <a:srgbClr val="D3BF96"/>
    </a:custClr>
    <a:custClr name="Ljusbrun">
      <a:srgbClr val="AAA38E"/>
    </a:custClr>
    <a:custClr name="Brun">
      <a:srgbClr val="857363"/>
    </a:custClr>
    <a:custClr name="Mellanbrun">
      <a:srgbClr val="6D5047"/>
    </a:custClr>
    <a:custClr name="Mörkbrun">
      <a:srgbClr val="452325"/>
    </a:custClr>
    <a:custClr name="Vit">
      <a:srgbClr val="FFFFFF"/>
    </a:custClr>
    <a:custClr name="Vit">
      <a:srgbClr val="FFFFFF"/>
    </a:custClr>
    <a:custClr name="Svart">
      <a:srgbClr val="000000"/>
    </a:custClr>
    <a:custClr name="Vit">
      <a:srgbClr val="FFFFFF"/>
    </a:custClr>
    <a:custClr name="Ljusblå">
      <a:srgbClr val="E0E6E6"/>
    </a:custClr>
    <a:custClr name="Isblå">
      <a:srgbClr val="A6BCC6"/>
    </a:custClr>
    <a:custClr name="Ljus blågrå">
      <a:srgbClr val="A5ACAF"/>
    </a:custClr>
    <a:custClr name="Blågrå">
      <a:srgbClr val="7D9AAA"/>
    </a:custClr>
    <a:custClr name="Mörk blågrå">
      <a:srgbClr val="51626F"/>
    </a:custClr>
    <a:custClr name="Mörkblå">
      <a:srgbClr val="002B45"/>
    </a:custClr>
    <a:custClr name="Vit">
      <a:srgbClr val="FFFFFF"/>
    </a:custClr>
    <a:custClr name="Diagramfärg Riket Huvudfärg">
      <a:srgbClr val="ED8B00"/>
    </a:custClr>
    <a:custClr name="Blå">
      <a:srgbClr val="3DB7E4"/>
    </a:custClr>
    <a:custClr name="Grön">
      <a:srgbClr val="3F9C35"/>
    </a:custClr>
    <a:custClr name="Diagramfärg Riket 251/230/204">
      <a:srgbClr val="FBE6CC"/>
    </a:custClr>
    <a:custClr name="Diagramfärg Riket 246/205/153">
      <a:srgbClr val="F6CD99"/>
    </a:custClr>
    <a:custClr name="Diagramfärg Riket 242/181/102">
      <a:srgbClr val="F2B566"/>
    </a:custClr>
    <a:custClr name="Diagramfärg Riket Huvudfärg">
      <a:srgbClr val="ED8B00"/>
    </a:custClr>
    <a:custClr name="Diagramfärg Riket 175/98/10">
      <a:srgbClr val="AF620A"/>
    </a:custClr>
    <a:custClr name="Diagramfärg Riket 117/66/0">
      <a:srgbClr val="754200"/>
    </a:custClr>
    <a:custClr name="Vit">
      <a:srgbClr val="FFFFFF"/>
    </a:custClr>
    <a:custClr name="Diagramfärg Riket Huvudfärg">
      <a:srgbClr val="ED8B00"/>
    </a:custClr>
    <a:custClr name="Röd">
      <a:srgbClr val="BA0C2F"/>
    </a:custClr>
    <a:custClr name="Beige Diagrambakgrund">
      <a:srgbClr val="DAD7CB"/>
    </a:custClr>
    <a:custClr name="Diagramfärg män 218/237/203">
      <a:srgbClr val="DAEDCB"/>
    </a:custClr>
    <a:custClr name="Diagramfärg män 180/219/151">
      <a:srgbClr val="B4DB97"/>
    </a:custClr>
    <a:custClr name="Diagramfärg män 142/201/99">
      <a:srgbClr val="8EC963"/>
    </a:custClr>
    <a:custClr name="Diagramfärg män Huvudfärg">
      <a:srgbClr val="4A7729"/>
    </a:custClr>
    <a:custClr name="Diagramfärg män 55/88/31">
      <a:srgbClr val="3B581F"/>
    </a:custClr>
    <a:custClr name="Diagramfärg män 36/58/20">
      <a:srgbClr val="243A14"/>
    </a:custClr>
    <a:custClr name="Vit">
      <a:srgbClr val="FFFFFF"/>
    </a:custClr>
    <a:custClr name="Diagramfärg män Huvudfärg">
      <a:srgbClr val="4A7729"/>
    </a:custClr>
    <a:custClr name="Vit">
      <a:srgbClr val="FFFFFF"/>
    </a:custClr>
    <a:custClr name="Vit">
      <a:srgbClr val="FFFFFF"/>
    </a:custClr>
    <a:custClr name="Diagramfärg kvinnor 232/225/234">
      <a:srgbClr val="E8E1EA"/>
    </a:custClr>
    <a:custClr name="Diagramfärg kvinnor 209/197/214">
      <a:srgbClr val="D1C5D6"/>
    </a:custClr>
    <a:custClr name="Diagramfärg kvinnor 186/167/192">
      <a:srgbClr val="BAA7C0"/>
    </a:custClr>
    <a:custClr name="Diagramfärg kvinnor Huvudfärg">
      <a:srgbClr val="8D6E97"/>
    </a:custClr>
    <a:custClr name="Diagramfärg kvinnor 106/82/114">
      <a:srgbClr val="6A5272"/>
    </a:custClr>
    <a:custClr name="Diagramfärg kvinnor 70/54/75">
      <a:srgbClr val="46364B"/>
    </a:custClr>
    <a:custClr name="Vit">
      <a:srgbClr val="FFFFFF"/>
    </a:custClr>
    <a:custClr name="Diagramfärg kvinnor">
      <a:srgbClr val="8D6E97"/>
    </a:custClr>
    <a:custClr name="Vit">
      <a:srgbClr val="FFFFFF"/>
    </a:custClr>
    <a:custClr name="Vit">
      <a:srgbClr val="FFFFFF"/>
    </a:custClr>
  </a:custClrLst>
  <a:extLst>
    <a:ext uri="{05A4C25C-085E-4340-85A3-A5531E510DB2}">
      <thm15:themeFamily xmlns:thm15="http://schemas.microsoft.com/office/thememl/2012/main" name="Blank.potx" id="{ADAA1434-5993-44CC-AD35-847D3DAF0A31}" vid="{08C8DC3B-69CE-4FEA-AAFE-17CAB60C10D7}"/>
    </a:ext>
  </a:ext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SoS-PPT-svensk</Template>
  <TotalTime>6712</TotalTime>
  <Words>387</Words>
  <Application>Microsoft Office PowerPoint</Application>
  <PresentationFormat>Bildspel på skärmen (4:3)</PresentationFormat>
  <Paragraphs>48</Paragraphs>
  <Slides>5</Slides>
  <Notes>5</Notes>
  <HiddenSlides>0</HiddenSlides>
  <MMClips>0</MMClips>
  <ScaleCrop>false</ScaleCrop>
  <HeadingPairs>
    <vt:vector size="6" baseType="variant">
      <vt:variant>
        <vt:lpstr>Använt teckensnitt</vt:lpstr>
      </vt:variant>
      <vt:variant>
        <vt:i4>3</vt:i4>
      </vt:variant>
      <vt:variant>
        <vt:lpstr>Tema</vt:lpstr>
      </vt:variant>
      <vt:variant>
        <vt:i4>4</vt:i4>
      </vt:variant>
      <vt:variant>
        <vt:lpstr>Bildrubriker</vt:lpstr>
      </vt:variant>
      <vt:variant>
        <vt:i4>5</vt:i4>
      </vt:variant>
    </vt:vector>
  </HeadingPairs>
  <TitlesOfParts>
    <vt:vector size="12" baseType="lpstr">
      <vt:lpstr>Arial</vt:lpstr>
      <vt:lpstr>Calibri</vt:lpstr>
      <vt:lpstr>Century Gothic</vt:lpstr>
      <vt:lpstr>SoS-PPT-svensk</vt:lpstr>
      <vt:lpstr>1_SoS-PPT-svensk</vt:lpstr>
      <vt:lpstr>2_SoS-PPT-svensk</vt:lpstr>
      <vt:lpstr>SoS-PPT-svensk-150922</vt:lpstr>
      <vt:lpstr>Vägen till svensk legitimation </vt:lpstr>
      <vt:lpstr>Legitimationsprövningen </vt:lpstr>
      <vt:lpstr>Vägen till legitimation</vt:lpstr>
      <vt:lpstr>Yrkeskvalifikationsdirektivet 2005/36/EG</vt:lpstr>
      <vt:lpstr>Språkkrav   </vt:lpstr>
    </vt:vector>
  </TitlesOfParts>
  <Company>Socialstyrelsen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Vägen till svensk legitimation</dc:title>
  <dc:creator>Wennberg, Åsa</dc:creator>
  <cp:lastModifiedBy>Heed, Fredrik</cp:lastModifiedBy>
  <cp:revision>218</cp:revision>
  <cp:lastPrinted>2018-08-30T12:21:34Z</cp:lastPrinted>
  <dcterms:created xsi:type="dcterms:W3CDTF">2014-01-23T14:03:55Z</dcterms:created>
  <dcterms:modified xsi:type="dcterms:W3CDTF">2024-02-21T12:58:58Z</dcterms:modified>
</cp:coreProperties>
</file>